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3.xml" ContentType="application/inkml+xml"/>
  <Override PartName="/ppt/notesSlides/notesSlide5.xml" ContentType="application/vnd.openxmlformats-officedocument.presentationml.notesSlide+xml"/>
  <Override PartName="/ppt/ink/ink4.xml" ContentType="application/inkml+xml"/>
  <Override PartName="/ppt/notesSlides/notesSlide6.xml" ContentType="application/vnd.openxmlformats-officedocument.presentationml.notesSlide+xml"/>
  <Override PartName="/ppt/ink/ink5.xml" ContentType="application/inkml+xml"/>
  <Override PartName="/ppt/notesSlides/notesSlide7.xml" ContentType="application/vnd.openxmlformats-officedocument.presentationml.notesSlide+xml"/>
  <Override PartName="/ppt/ink/ink6.xml" ContentType="application/inkml+xml"/>
  <Override PartName="/ppt/notesSlides/notesSlide8.xml" ContentType="application/vnd.openxmlformats-officedocument.presentationml.notesSlide+xml"/>
  <Override PartName="/ppt/ink/ink7.xml" ContentType="application/inkml+xml"/>
  <Override PartName="/ppt/notesSlides/notesSlide9.xml" ContentType="application/vnd.openxmlformats-officedocument.presentationml.notesSlide+xml"/>
  <Override PartName="/ppt/ink/ink8.xml" ContentType="application/inkml+xml"/>
  <Override PartName="/ppt/notesSlides/notesSlide10.xml" ContentType="application/vnd.openxmlformats-officedocument.presentationml.notesSlide+xml"/>
  <Override PartName="/ppt/ink/ink9.xml" ContentType="application/inkml+xml"/>
  <Override PartName="/ppt/notesSlides/notesSlide11.xml" ContentType="application/vnd.openxmlformats-officedocument.presentationml.notesSlide+xml"/>
  <Override PartName="/ppt/ink/ink10.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notesSlides/notesSlide14.xml" ContentType="application/vnd.openxmlformats-officedocument.presentationml.notesSlide+xml"/>
  <Override PartName="/ppt/ink/ink14.xml" ContentType="application/inkml+xml"/>
  <Override PartName="/ppt/notesSlides/notesSlide15.xml" ContentType="application/vnd.openxmlformats-officedocument.presentationml.notesSlide+xml"/>
  <Override PartName="/ppt/ink/ink15.xml" ContentType="application/inkml+xml"/>
  <Override PartName="/ppt/ink/ink16.xml" ContentType="application/inkml+xml"/>
  <Override PartName="/ppt/notesSlides/notesSlide16.xml" ContentType="application/vnd.openxmlformats-officedocument.presentationml.notesSlide+xml"/>
  <Override PartName="/ppt/ink/ink17.xml" ContentType="application/inkml+xml"/>
  <Override PartName="/ppt/ink/ink18.xml" ContentType="application/inkml+xml"/>
  <Override PartName="/ppt/notesSlides/notesSlide17.xml" ContentType="application/vnd.openxmlformats-officedocument.presentationml.notesSlide+xml"/>
  <Override PartName="/ppt/ink/ink19.xml" ContentType="application/inkml+xml"/>
  <Override PartName="/ppt/ink/ink20.xml" ContentType="application/inkml+xml"/>
  <Override PartName="/ppt/notesSlides/notesSlide18.xml" ContentType="application/vnd.openxmlformats-officedocument.presentationml.notesSlide+xml"/>
  <Override PartName="/ppt/ink/ink21.xml" ContentType="application/inkml+xml"/>
  <Override PartName="/ppt/notesSlides/notesSlide19.xml" ContentType="application/vnd.openxmlformats-officedocument.presentationml.notesSlide+xml"/>
  <Override PartName="/ppt/ink/ink22.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23.xml" ContentType="application/inkml+xml"/>
  <Override PartName="/ppt/notesSlides/notesSlide22.xml" ContentType="application/vnd.openxmlformats-officedocument.presentationml.notesSlide+xml"/>
  <Override PartName="/ppt/ink/ink24.xml" ContentType="application/inkml+xml"/>
  <Override PartName="/ppt/notesSlides/notesSlide23.xml" ContentType="application/vnd.openxmlformats-officedocument.presentationml.notesSlide+xml"/>
  <Override PartName="/ppt/ink/ink25.xml" ContentType="application/inkml+xml"/>
  <Override PartName="/ppt/notesSlides/notesSlide24.xml" ContentType="application/vnd.openxmlformats-officedocument.presentationml.notesSlide+xml"/>
  <Override PartName="/ppt/ink/ink26.xml" ContentType="application/inkml+xml"/>
  <Override PartName="/ppt/notesSlides/notesSlide25.xml" ContentType="application/vnd.openxmlformats-officedocument.presentationml.notesSlide+xml"/>
  <Override PartName="/ppt/ink/ink27.xml" ContentType="application/inkml+xml"/>
  <Override PartName="/ppt/notesSlides/notesSlide26.xml" ContentType="application/vnd.openxmlformats-officedocument.presentationml.notesSlide+xml"/>
  <Override PartName="/ppt/ink/ink28.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29.xml" ContentType="application/inkml+xml"/>
  <Override PartName="/ppt/notesSlides/notesSlide29.xml" ContentType="application/vnd.openxmlformats-officedocument.presentationml.notesSlide+xml"/>
  <Override PartName="/ppt/ink/ink30.xml" ContentType="application/inkml+xml"/>
  <Override PartName="/ppt/notesSlides/notesSlide30.xml" ContentType="application/vnd.openxmlformats-officedocument.presentationml.notesSlide+xml"/>
  <Override PartName="/ppt/ink/ink31.xml" ContentType="application/inkml+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6"/>
  </p:notesMasterIdLst>
  <p:handoutMasterIdLst>
    <p:handoutMasterId r:id="rId37"/>
  </p:handoutMasterIdLst>
  <p:sldIdLst>
    <p:sldId id="975" r:id="rId2"/>
    <p:sldId id="1107" r:id="rId3"/>
    <p:sldId id="869" r:id="rId4"/>
    <p:sldId id="981" r:id="rId5"/>
    <p:sldId id="1092" r:id="rId6"/>
    <p:sldId id="1093" r:id="rId7"/>
    <p:sldId id="1014" r:id="rId8"/>
    <p:sldId id="983" r:id="rId9"/>
    <p:sldId id="1094" r:id="rId10"/>
    <p:sldId id="1096" r:id="rId11"/>
    <p:sldId id="1095" r:id="rId12"/>
    <p:sldId id="1109" r:id="rId13"/>
    <p:sldId id="1069" r:id="rId14"/>
    <p:sldId id="1120" r:id="rId15"/>
    <p:sldId id="1127" r:id="rId16"/>
    <p:sldId id="984" r:id="rId17"/>
    <p:sldId id="1121" r:id="rId18"/>
    <p:sldId id="1122" r:id="rId19"/>
    <p:sldId id="1123" r:id="rId20"/>
    <p:sldId id="1124" r:id="rId21"/>
    <p:sldId id="1125" r:id="rId22"/>
    <p:sldId id="1126" r:id="rId23"/>
    <p:sldId id="986" r:id="rId24"/>
    <p:sldId id="1106" r:id="rId25"/>
    <p:sldId id="1015" r:id="rId26"/>
    <p:sldId id="1099" r:id="rId27"/>
    <p:sldId id="1101" r:id="rId28"/>
    <p:sldId id="1102" r:id="rId29"/>
    <p:sldId id="1100" r:id="rId30"/>
    <p:sldId id="1103" r:id="rId31"/>
    <p:sldId id="1104" r:id="rId32"/>
    <p:sldId id="1105" r:id="rId33"/>
    <p:sldId id="1016" r:id="rId34"/>
    <p:sldId id="876" r:id="rId35"/>
  </p:sldIdLst>
  <p:sldSz cx="9144000" cy="6858000" type="screen4x3"/>
  <p:notesSz cx="9144000" cy="6858000"/>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352">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584"/>
    <a:srgbClr val="133984"/>
    <a:srgbClr val="12357C"/>
    <a:srgbClr val="00FF00"/>
    <a:srgbClr val="FFFF00"/>
    <a:srgbClr val="DDDDDD"/>
    <a:srgbClr val="93052E"/>
    <a:srgbClr val="9227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7168" autoAdjust="0"/>
  </p:normalViewPr>
  <p:slideViewPr>
    <p:cSldViewPr snapToObjects="1">
      <p:cViewPr varScale="1">
        <p:scale>
          <a:sx n="111" d="100"/>
          <a:sy n="111" d="100"/>
        </p:scale>
        <p:origin x="1572" y="114"/>
      </p:cViewPr>
      <p:guideLst>
        <p:guide orient="horz" pos="235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570"/>
    </p:cViewPr>
  </p:sorterViewPr>
  <p:notesViewPr>
    <p:cSldViewPr snapToObjects="1">
      <p:cViewPr varScale="1">
        <p:scale>
          <a:sx n="75" d="100"/>
          <a:sy n="75" d="100"/>
        </p:scale>
        <p:origin x="-912"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Cambria" panose="02040503050406030204" pitchFamily="18" charset="0"/>
              <a:ea typeface="+mn-ea"/>
              <a:cs typeface="+mn-cs"/>
            </a:defRPr>
          </a:pPr>
          <a:endParaRPr lang="zh-CN"/>
        </a:p>
      </c:txPr>
    </c:title>
    <c:autoTitleDeleted val="0"/>
    <c:plotArea>
      <c:layout/>
      <c:pieChart>
        <c:varyColors val="1"/>
        <c:ser>
          <c:idx val="0"/>
          <c:order val="0"/>
          <c:tx>
            <c:strRef>
              <c:f>Sheet1!$B$1</c:f>
              <c:strCache>
                <c:ptCount val="1"/>
                <c:pt idx="0">
                  <c:v>Final Score</c:v>
                </c:pt>
              </c:strCache>
            </c:strRef>
          </c:tx>
          <c:dPt>
            <c:idx val="0"/>
            <c:bubble3D val="0"/>
            <c:spPr>
              <a:solidFill>
                <a:srgbClr val="00B050"/>
              </a:solidFill>
              <a:ln w="19050">
                <a:solidFill>
                  <a:schemeClr val="lt1"/>
                </a:solidFill>
              </a:ln>
              <a:effectLst/>
            </c:spPr>
            <c:extLst>
              <c:ext xmlns:c16="http://schemas.microsoft.com/office/drawing/2014/chart" uri="{C3380CC4-5D6E-409C-BE32-E72D297353CC}">
                <c16:uniqueId val="{00000001-DEF6-4217-96A1-62A6B66D4330}"/>
              </c:ext>
            </c:extLst>
          </c:dPt>
          <c:dPt>
            <c:idx val="1"/>
            <c:bubble3D val="0"/>
            <c:spPr>
              <a:solidFill>
                <a:srgbClr val="00B0F0"/>
              </a:solidFill>
              <a:ln w="19050">
                <a:solidFill>
                  <a:schemeClr val="lt1"/>
                </a:solidFill>
              </a:ln>
              <a:effectLst/>
            </c:spPr>
            <c:extLst>
              <c:ext xmlns:c16="http://schemas.microsoft.com/office/drawing/2014/chart" uri="{C3380CC4-5D6E-409C-BE32-E72D297353CC}">
                <c16:uniqueId val="{00000003-DEF6-4217-96A1-62A6B66D4330}"/>
              </c:ext>
            </c:extLst>
          </c:dPt>
          <c:dPt>
            <c:idx val="2"/>
            <c:bubble3D val="0"/>
            <c:spPr>
              <a:solidFill>
                <a:srgbClr val="FFC000"/>
              </a:solidFill>
              <a:ln w="19050">
                <a:solidFill>
                  <a:schemeClr val="lt1"/>
                </a:solidFill>
              </a:ln>
              <a:effectLst/>
            </c:spPr>
            <c:extLst>
              <c:ext xmlns:c16="http://schemas.microsoft.com/office/drawing/2014/chart" uri="{C3380CC4-5D6E-409C-BE32-E72D297353CC}">
                <c16:uniqueId val="{00000005-DEF6-4217-96A1-62A6B66D43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EF6-4217-96A1-62A6B66D4330}"/>
              </c:ext>
            </c:extLst>
          </c:dPt>
          <c:dLbls>
            <c:dLbl>
              <c:idx val="0"/>
              <c:layout>
                <c:manualLayout>
                  <c:x val="-0.14562958902289128"/>
                  <c:y val="0.1130005281352026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DEF6-4217-96A1-62A6B66D4330}"/>
                </c:ext>
              </c:extLst>
            </c:dLbl>
            <c:dLbl>
              <c:idx val="1"/>
              <c:layout>
                <c:manualLayout>
                  <c:x val="0.13161616665005482"/>
                  <c:y val="-0.21272877856731334"/>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DEF6-4217-96A1-62A6B66D4330}"/>
                </c:ext>
              </c:extLst>
            </c:dLbl>
            <c:dLbl>
              <c:idx val="2"/>
              <c:layout>
                <c:manualLayout>
                  <c:x val="0.11396923485830095"/>
                  <c:y val="0.1612932110620318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5-DEF6-4217-96A1-62A6B66D4330}"/>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Final Exam</c:v>
                </c:pt>
                <c:pt idx="1">
                  <c:v>Assignments</c:v>
                </c:pt>
                <c:pt idx="2">
                  <c:v>Project</c:v>
                </c:pt>
              </c:strCache>
            </c:strRef>
          </c:cat>
          <c:val>
            <c:numRef>
              <c:f>Sheet1!$B$2:$B$5</c:f>
              <c:numCache>
                <c:formatCode>General</c:formatCode>
                <c:ptCount val="4"/>
                <c:pt idx="0">
                  <c:v>4</c:v>
                </c:pt>
                <c:pt idx="1">
                  <c:v>4</c:v>
                </c:pt>
                <c:pt idx="2">
                  <c:v>2</c:v>
                </c:pt>
              </c:numCache>
            </c:numRef>
          </c:val>
          <c:extLst>
            <c:ext xmlns:c16="http://schemas.microsoft.com/office/drawing/2014/chart" uri="{C3380CC4-5D6E-409C-BE32-E72D297353CC}">
              <c16:uniqueId val="{00000008-DEF6-4217-96A1-62A6B66D4330}"/>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egendEntry>
        <c:idx val="3"/>
        <c:delete val="1"/>
      </c:legendEntry>
      <c:layout>
        <c:manualLayout>
          <c:xMode val="edge"/>
          <c:yMode val="edge"/>
          <c:x val="5.2482414698162727E-2"/>
          <c:y val="0.92295194415131099"/>
          <c:w val="0.9"/>
          <c:h val="7.7047964278855394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Cambria" panose="02040503050406030204" pitchFamily="18" charset="0"/>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75779" name="Rectangle 3"/>
          <p:cNvSpPr>
            <a:spLocks noGrp="1" noChangeArrowheads="1"/>
          </p:cNvSpPr>
          <p:nvPr>
            <p:ph type="dt" sz="quarter"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ea typeface="宋体" panose="02010600030101010101" pitchFamily="2" charset="-122"/>
              </a:defRPr>
            </a:lvl1pPr>
          </a:lstStyle>
          <a:p>
            <a:pPr>
              <a:defRPr/>
            </a:pPr>
            <a:endParaRPr lang="en-US" altLang="zh-CN"/>
          </a:p>
        </p:txBody>
      </p:sp>
      <p:sp>
        <p:nvSpPr>
          <p:cNvPr id="75780" name="Rectangle 4"/>
          <p:cNvSpPr>
            <a:spLocks noGrp="1" noChangeArrowheads="1"/>
          </p:cNvSpPr>
          <p:nvPr>
            <p:ph type="ftr" sz="quarter" idx="2"/>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75781" name="Rectangle 5"/>
          <p:cNvSpPr>
            <a:spLocks noGrp="1" noChangeArrowheads="1"/>
          </p:cNvSpPr>
          <p:nvPr>
            <p:ph type="sldNum" sz="quarter" idx="3"/>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8EAE1928-9D4C-49B6-AAF6-367633392B04}" type="slidenum">
              <a:rPr lang="en-US" altLang="zh-CN"/>
              <a:pPr>
                <a:defRPr/>
              </a:pPr>
              <a:t>‹#›</a:t>
            </a:fld>
            <a:endParaRPr lang="en-US" altLang="zh-CN"/>
          </a:p>
        </p:txBody>
      </p:sp>
    </p:spTree>
    <p:extLst>
      <p:ext uri="{BB962C8B-B14F-4D97-AF65-F5344CB8AC3E}">
        <p14:creationId xmlns:p14="http://schemas.microsoft.com/office/powerpoint/2010/main" val="33162712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2:13:48.022"/>
    </inkml:context>
    <inkml:brush xml:id="br0">
      <inkml:brushProperty name="width" value="0.05292" units="cm"/>
      <inkml:brushProperty name="height" value="0.05292" units="cm"/>
      <inkml:brushProperty name="color" value="#FF0000"/>
    </inkml:brush>
  </inkml:definitions>
  <inkml:trace contextRef="#ctx0" brushRef="#br0">9259 8332 5217 0,'0'0'1744'0,"0"0"-600"15,0 0 48-15,0 0-391 16,0 0-161-16,0 0-64 0,0 0 112 15,-122-69 8-15,104 64 376 0,5 3-95 16,-3 2-273-16,3 0-112 16,-3 0-192-1,-4 9-400-15,1 12-72 16,-4 5-72-16,1 6 0 15,6 4 0-15,9 4-256 0,6 2-216 16,1 4-40-16,0 1 199 16,16-4-143-16,2 0 112 0,-1-7 104 31,3-6 0-16,-3-9 64-15,3-4-80 0,-2-11-24 16,4-6 48-16,2-2 144 0,4-24 232 16,1-14-16-16,0-7-64 31,-3 0-56-31,-4 2 120 0,-7 11 16 15,-7 13 48-15,-6 4 272 16,-2 7 376-16,0 5 104 16,0-2-136-16,-10 1-112 0,-9-2-136 0,-6 2-88 15,-4-2-248 1,-1 2-80-16,2 0-48 0,4-2-232 15,6 2-216 1,7 0-344-16,8-4-784 16,3 2-953-16,0 0-2680 15</inkml:trace>
  <inkml:trace contextRef="#ctx0" brushRef="#br0" timeOffset="814">9398 8304 992 0,'0'0'1552'16,"0"0"-920"-16,0 0 128 0,0 0 25 31,0 0-161-31,0 0-160 16,-13 66-16-16,13-46 48 15,0 4 16-15,0 4-72 0,0 4 88 16,0 2-40-16,0-2-16 31,0 0-63-15,0-6-65-16,0-1-8 0,0-5 16 0,0-4-120 0,0-2-104 15,2 2-72-15,-2 0-48 16,2 6 16-16,1 0-16 0,-3-2 0 15,2 0-8-15,1-4 8 16,-3-4 40-16,0-3-40 16,0-6 8-1,0-1-16-15,0-2-24 16,0-7-616-16,-3-16-569 0,-6-3-4192 15</inkml:trace>
  <inkml:trace contextRef="#ctx0" brushRef="#br0" timeOffset="1635">9705 8259 3688 0,'0'0'2577'0,"0"0"-1353"16,0 0-416-16,0 0-232 0,0 0-144 16,-60 73-191-16,44-47-33 15,-3 2 40 1,-4 6 24-16,4-2 8 0,-2 3-32 0,2-3-112 15,2-2-56 1,6-5-24-16,0-3-48 16,-1-1 0-16,6-8 0 0,0 2 0 15,1-5 80-15,3-3 32 16,-4-1 32-16,1-1 64 15,5-1 160-15,-5-2 32 0,5-2-128 32,0 2-120-32,0-2-80 0,0 0-80 15,0 0 0-15,0 0-96 16,0 0-32-16,0 0 16 0,0 0 56 15,0 2 56-15,0-2 48 32,0 2-40-32,-2 2-8 15,2-2-8-15,0-2 0 0,0 0-48 16,0 0 48-16,0 0 8 15,0 0 40-15,0 0-40 0,0 0-48 16,2 3-136-16,19 6-48 16,8 3 232-1,10 1 16-15,3 4 48 16,3-1-64-16,0-4-40 0,-4 0-80 15,-4-3 56-15,-7 0 0 16,-4-3 56-16,-6 2 0 0,-4-1 8 16,-3-3-8-16,-4-1-8 15,-1-1 16 1,-4-2 0-16,-3 0 56 15,1 0 56-15,-2 0 64 0,0 0 32 16,0 0-208-16,-24-18-336 16,-1 0-2328-16,-2 2-4898 0</inkml:trace>
  <inkml:trace contextRef="#ctx0" brushRef="#br0" timeOffset="2359">10191 8250 1776 0,'0'0'888'0,"0"0"-328"16,0 0 80-16,0 0-288 0,0 0-184 15,131-23-72 1,-105 16-96-16,-5 1 0 0,-5 6-64 0,-6 0 64 31,-4 0 88-31,-1 8 449 16,-5 5 247-16,0 4 96 0,0 1 8 15,0 2-160-15,0 2-264 16,-8 4-96-16,-5 0-55 0,-3 3-73 16,0-2-40-16,-4-3 80 15,3-4 104-15,4-4 120 31,1-3-80-31,4-6 16 0,5-1-8 16,-2-4-64-16,5-2-168 16,0 0-200-16,0 0-48 0,0 0-112 0,0 0-8 15,0 2-16-15,0 2 0 16,0 3 64-1,5-1 112 1,0 3-48-16,1-1 48 0,1 3 0 16,-1-4-96-16,4 3-424 15,1 5-584-15,-3-4-953 0,4 2-2752 16</inkml:trace>
  <inkml:trace contextRef="#ctx0" brushRef="#br0" timeOffset="2876">10438 8851 432 0,'0'0'4825'16,"0"0"-3097"-16,0 0-504 31,0 0-120-31,0 0-599 0,0 0-409 16,0 0-96-16,-13 11-200 15,10-11-16-15,2 1 112 16,-3-1 104-16,1 2 8 0,2 0 128 16,-4-2 72-16,3 0-24 15,2 2-64 1,0-2-40-16,0 0-80 0,0 0 0 15,0 0-256-15,0 0-112 16,0 0-17-16,0 0 105 16,0 0 144-16,0-2 136 0,0 0 24 15,0 2 80 1,0 0 8-16,0 0-8 15,0 0 24-15,0 0 105 0,0 0 119 16,0 0 120-16,0-2 144 16,0 2-232-16,0-1-40 15,0 1 120-15,0-2-64 0,0 2-200 31,0 0-152-31,0-2-48 0,-5-9-336 16,2 3-1032 0,1-5-4809-16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2:34:05.372"/>
    </inkml:context>
    <inkml:brush xml:id="br0">
      <inkml:brushProperty name="width" value="0.05292" units="cm"/>
      <inkml:brushProperty name="height" value="0.05292" units="cm"/>
      <inkml:brushProperty name="color" value="#FF0000"/>
    </inkml:brush>
  </inkml:definitions>
  <inkml:trace contextRef="#ctx0" brushRef="#br0">9458 8899 4048 0,'0'0'2905'15,"0"0"-1449"-15,-5 0-503 0,4 0 239 16,1 0-312-16,0 0-424 16,0 0-248-1,0 0-32-15,0 0 88 0,0 0 88 16,0 0-72-16,0 0-104 15,0 0-72-15,0 0-40 16,0 0-64-16,6 4 0 16,5 8 224-16,6 2 48 15,-3 2-87-15,2 2-65 16,2-1-40-16,-2-1-24 0,-3 0-48 15,3-2 64-15,-3 0-24 16,-2 0-48-16,2-3 8 16,-3 0-8-1,-2-3 0-15,-1-2 8 16,-1-2-8-16,-3-2 16 0,-1-2 40 15,0 0-48-15,-2 0 64 16,3 0 48-16,-3 0 56 16,1 0 72-16,4-4 80 0,2-14 104 31,6-8 56-31,3-8-224 15,3-2-136-15,-3-1-72 0,2 1-56 16,-2 6 8-16,-1 0-8 16,-4 6 8-16,0 2 0 15,-3 4 0-15,-4 6 8 0,0 4 32 31,-4 4-40-31,0 4 64 16,0 0 48-16,0 0 72 0,0 0 64 0,0 0 24 16,0 0-112-1,0-2-72-15,0 0-96 0,0-4-472 16,-4 2-2392-16,-8 0-3834 0</inkml:trace>
  <inkml:trace contextRef="#ctx0" brushRef="#br0" timeOffset="1673">8555 7640 1216 0,'0'0'2096'0,"0"0"-872"0,0 0-23 15,0 0 207 1,0 0-96-1,0 0-215-15,0 0-113 0,0 0-184 16,0 0-160-16,0 0-136 0,0 0-200 16,0 0-112-1,0 0-64-15,0 0-8 0,0 0-48 0,0 0-72 16,4 0 0-16,2 6 0 15,4 4 48 1,3 4 104-16,1 5 72 16,4 2-16-16,0 3-15 15,3 2-65-15,-2 1-120 0,-3-3 56 31,-1-3-56-31,1-2 48 32,-2-2-40-32,-2-2-8 0,-4-6 0 15,-2 0 0-15,-1-5 8 16,-2-2-8-16,-3-2 48 15,0 0 64-15,0 0 88 0,0 0 96 16,0 0 168-16,0 0 8 16,4-4-136-16,-3-5-144 0,4-4-112 15,0-6-80-15,3-4 0 16,2-5 56-16,-2-2-64 15,6-7 16-15,1-1 0 0,-1 2-16 16,1 0-96-16,-2 6 0 0,1 4 8 16,-6 3 16-1,4 8 24-15,-9 4 48 16,2 2 0-16,-4 5 8 15,-1 0 0-15,2 0 0 16,-2 4-8-16,0 0 48 0,0 0-40 0,0 0 56 16,0 0 16-16,0 0 24 15,0 0 96-15,0 0 24 16,0 0-24-1,0 0-80-15,0 0-120 16,0 0-312-16,0 0-1496 16,0 0-2593-16,0 0-6041 0</inkml:trace>
  <inkml:trace contextRef="#ctx0" brushRef="#br0" timeOffset="3656">7165 6328 5209 0,'0'0'2496'16,"0"0"-1136"-16,0 0-103 0,0 0-177 16,0 0-512-16,-2 0-392 31,2 3-176-31,0 1 0 0,0 4-72 15,0 5 72-15,12 8 40 16,5 7 120-16,1 6 0 31,5 4-8-15,-1 2-32-16,-2-2-112 0,-1-2 0 0,0-8 0 15,-4-5 8-15,-4-8-8 0,-3-7-8 0,-4-3 0 16,-3-5 88-16,2 0 296 16,-1 0 400-16,0 0 153 15,3-11-129-15,6-10-288 0,5-14-32 16,2-9-136-16,1-8-224 15,4 0-24-15,-4 0-104 16,-1 5 0 0,0 7-16-16,-1 8-168 0,-5 10 16 15,-7 10 96-15,-1 7 64 16,-4 3 0-16,2 2-40 0,-2 0 48 31,0 0 72-31,0 0 16 16,0 0-24-16,0 0 24 0,0 0-32 15,0 0-56-15,0-2-448 16,0-5-1688-16,0 1-2969 0</inkml:trace>
  <inkml:trace contextRef="#ctx0" brushRef="#br0" timeOffset="5105">8300 5045 832 0,'0'0'2056'15,"0"0"-1352"-15,0 0-472 32,0 0 40-17,0 0 64-15,0 0 129 0,0 0 7 0,31 34-128 16,-17-18-144-16,1 4 56 0,4 5 8 15,1-1 136-15,-4 4-48 32,2-5-160-32,-2 2-64 15,-5-5-24-15,-3-3-8 0,3-2-88 16,-6-5 8-16,2-4 40 15,-4-3-56-15,-1-3 8 0,-1 0 0 16,-1 0 216-16,5 0 352 31,-5-1 225-31,5-17 183 16,1-8 80-16,6-10-384 0,4-4-368 15,-2-1-112-15,3 5-64 16,0 2-40-16,1 4-88 0,0 4-8 0,-5 4 8 16,1 6-8-1,-4 4 0 1,0 2-8-16,-4 4 8 15,-1 0-8-15,1 2 0 0,-4-1 8 16,4 0 0-16,-2-1 0 16,4-6-608-16,-5 0-1456 0,2 2-4586 0</inkml:trace>
  <inkml:trace contextRef="#ctx0" brushRef="#br0" timeOffset="7925">12338 8763 1136 0,'0'0'3088'0,"0"0"-1327"15,0 0-369-15,0 0 0 0,0 0-359 16,0 0-457-16,0 0-136 0,0 0 24 16,0 0 0-16,0 0 16 15,0 4-96 1,0 2-24-1,0 8-152-15,0 8-112 0,0 10 288 0,0 4 73 16,-4 7-193 0,3-3-136-16,-3-4-64 0,-2-6-64 15,4-8 8-15,2-5 0 0,0-6 0 16,-4-3 8-16,4-6-8 15,0-2 88-15,0 0-8 0,0 0-88 16,0 0-288-16,0-23-745 16,0-3-1287-1,0-1-5410-15</inkml:trace>
  <inkml:trace contextRef="#ctx0" brushRef="#br0" timeOffset="8932">12380 8773 1768 0,'0'0'2784'0,"0"0"-815"16,0 0 55-16,0 0-295 0,0 0-537 31,0 0-384-31,0 0-280 16,0 0-208-16,0 0-224 15,-7 0-96-15,7 0-128 0,0 0-24 0,7 0 152 16,7 0 0-16,5 0 152 16,4 0 8-16,5 0-56 31,5 0 16-16,1 0-48 1,5-4-24-16,6-2-40 0,1-2 8 16,-8 2 48-16,1 0-24 0,-8 2-40 0,-9 2 0 15,-2 0-96-15,-11 2-32 16,1 0 8-16,-8 0 16 0,-1 0 104 15,-1 0 64-15,0 0 72 16,0 0 80-16,0 0 145 16,0 0 143-16,0 0 8 0,0 0-64 15,0 0-192-15,0 0-160 16,0 0-96 15,-1 0-104-31,-1 0-16 16,-1 8-32-16,1 4-8 15,-4 6 56 1,1 5 96-16,2 0 0 0,-4 5 8 0,6-2-16 15,-1 0 8-15,2 1 8 16,0-5-8-16,0-3 0 0,0-4 8 16,-2-3 0-16,2-7-8 15,0-1 8-15,0-2 8 0,0 0 80 16,0-2 16-16,0 0-24 15,0 0-32-15,0 0-48 16,0 0-520 0,-3 0-585-16,-2 0-1111 0,-1 0-2673 15</inkml:trace>
  <inkml:trace contextRef="#ctx0" brushRef="#br0" timeOffset="9991">12294 9062 880 0,'0'0'1888'0,"0"0"-376"16,0 0-31-16,0 0-161 15,0 0-376-15,0 0-240 32,-2 0-144-32,2 0-143 0,0 0-153 15,0 0-120-15,0 0-64 16,7 0 160-1,-1 0 112-15,4 1-32 0,1-1 32 0,1 2-144 16,2-2-48-16,-1 0 16 31,5 2 0-31,-2-2-48 0,0 2 8 16,2 1-8-16,0-1-8 15,-2 2-72-15,-2-2 16 0,2 2 0 16,1 0-56-16,-3-2 56 0,2-2 0 16,0 2-56 15,-1-2 8-31,-1 0 40 0,-1 0-8 0,0 0-40 15,0 0 48-15,2 0-56 16,-4 0 0-16,0 0 0 0,2 0 8 16,0 0-8-1,3 0 128-15,-1 0-56 31,1 0-24-31,0 0 8 16,-1 0 32-16,-4 0-8 0,-1-2-32 16,-4 0 8-16,1 0-56 0,-6 2 8 15,-1 0-8 1,0 0 64-16,0 0 145 0,0 0 191 15,0 0 80-15,0 0-24 0,0 0-56 16,0 0-40-16,0 0 16 16,0 0 8-16,0 0-64 0,0 0-240 15,0 0-80-15,0 0-1008 16,0 0-1817-16,0 0-2952 0</inkml:trace>
  <inkml:trace contextRef="#ctx0" brushRef="#br0" timeOffset="12742">12323 7410 928 0,'0'0'2512'0,"0"0"-943"0,0 0-369 16,0 0 176 0,0 0-216-16,0 0-335 15,0 0-113-15,0 0 88 16,0 0 8-16,0 0-64 0,0 0-176 15,0 0-184-15,0 0-128 16,0 0-112 0,0 0-144-16,0 10-224 15,0 12 24-15,0 8 200 16,3 8 128-16,-3 6-24 0,0 2-96 15,0-2 88-15,0-3-48 32,0-9-48-17,0-5 8-15,0-7 64 0,0-5-55 0,0-7 31 16,0-3-40-16,0-3-8 15,0 0-8-15,0-2-297 0,0 0-383 16,-3 0-608-16,1-4-928 16,2-11-3722-16</inkml:trace>
  <inkml:trace contextRef="#ctx0" brushRef="#br0" timeOffset="13887">12326 7237 1032 0,'0'0'2200'0,"0"0"-816"16,0 0 105-16,0 0 63 0,0 0-384 15,0 0-367-15,0-4-225 16,0 2-112-16,0 2-88 15,0 0-88 1,0-2-112-16,0 2-96 16,0-4 24-16,0 2 8 0,12-4-24 15,2 2 0-15,5 0 8 16,-2-2-8-16,5 2-16 15,1 0 0-15,1-1-64 16,5 2 8-16,-1 1-8 16,4 0 64-16,7 0-72 15,-1 0 96-15,4 0-16 0,0 2-72 16,-3 0 40-1,3 0-48-15,-5 0 8 0,-1 0-8 16,-4 0 8 0,-3 2 8-16,-3 2-8 15,-7 0-8-15,-2-1 8 0,-6 2 0 16,-5-3-8-16,-1 0-8 15,-3-2 0-15,-2 2-48 16,0-2 56-16,1 2-8 0,3-2 8 31,-3 2 0-31,2-2 8 16,-1 0-8-16,0 2-16 0,-2-2-40 15,1 0 0-15,-1 0 40 16,0 0 16-16,0 0 16 16,0 2 48-16,0-2 0 15,0 0-64-15,0 0 0 0,4 0-80 16,-1 2-80-1,-2 0 16-15,1 2 8 0,0-1-40 16,-2 0 24-16,3 1 24 16,-3 0 0-16,0-2 48 15,0 2 72-15,0 0 8 16,0 0 8-1,0 5 80-15,0 0 0 0,0 5 56 16,0 2 24-16,0 9-24 0,0 3 72 16,0 6-48-16,0 4-80 15,0 7 80-15,0 8-64 16,3 5-32-1,-1 4 56-15,-2 4 0 16,0 0-40-16,0-4 40 0,1-5-40 16,4-11-24-16,-3-12-16 15,3-10 8-15,-4-10-40 16,-1-8-8-16,0-4 88 0,0-2 144 15,0 0 185-15,0-8-425 32,-8-30-280-32,-8-1-1545 0,1 0-2816 15</inkml:trace>
  <inkml:trace contextRef="#ctx0" brushRef="#br0" timeOffset="15155">12329 7790 696 0,'0'0'832'0,"0"0"168"16,0 0 144-16,0 0 9 0,0 0-113 15,0 0-104-15,12 63-80 16,-12-41-176-16,0 1-56 0,0 3-143 31,0 1-145-31,0-1-120 16,0-2-72-16,0 0 16 15,0-2-24-15,0-4 64 0,0-4-72 16,0-3-40-16,0-6 0 16,0-1-72-16,0-2 72 0,0-2-32 15,0 0 56-15,0 0 56 16,0 0 88-1,0 0 8-15,0 0-32 16,0 0-24-16,0 0-56 0,0 0-56 16,0 0-88-16,0 0-8 15,0 0-16-15,0 0-48 16,0 0-32-16,0 0-8 15,0 0-48-15,6 0 16 16,6 0 136-16,2 0 0 16,4 0 24-16,1 0-16 0,4 0 0 15,3 0 64-15,6-2-48 16,5-2-16-1,-1 1 64-15,6 1 136 16,3-5-8-16,0 3-120 16,-1-2-8-16,1-2-72 0,0 1 16 15,-3-4 40-15,-5 3-40 16,-8 2-16-16,-6 2 8 15,-9 0 0-15,-5 4 0 0,-6-1 56 32,-3 1 80-32,0 0 184 15,0-3-16-15,0 3-152 16,0 0-160-16,3-2-64 0,-3 2 16 15,2 0 48-15,1-2 16 0,-3 0-16 32,0 0-96-32,0-10-272 0,-5 0-680 15,-5-2-3857-15</inkml:trace>
  <inkml:trace contextRef="#ctx0" brushRef="#br0" timeOffset="15719">12420 7678 616 0,'0'0'2256'16,"0"0"-680"-16,0 0-167 16,0 0-97-16,0 0-456 15,0 0-416-15,0 0-184 0,2 43 425 16,1-11 111-16,-3 4-280 15,0-1-264-15,0 1-72 16,0-4-96 0,0-5-16-16,0-7-64 0,0-6-8 15,0-7-208-15,0-2-264 16,0-5-456-16,-3 0-897 0,1-5-3824 15</inkml:trace>
  <inkml:trace contextRef="#ctx0" brushRef="#br0" timeOffset="16316">12480 7717 1240 0,'0'0'1920'16,"0"0"-840"-16,0 0 145 0,0 0-225 15,0 0-320 1,0 0-56-16,0 0-8 15,37 0-40-15,-23 0-119 16,6 0-145-16,-1 2-80 0,9 2-120 16,1-1 8-16,1 1 160 15,6-4 8 1,-2 0-184-16,1 0-16 15,-4 0-72-15,-2 0 56 0,-5 0-72 16,-3-4-8-16,-5 4-104 16,-6-2-112-16,0 2 16 15,-9 0 24-15,3 0 8 0,-3 0 104 31,-1 0 72-31,0 0 16 16,0 0 88-16,0 0 80 0,0 0 280 16,0 0 104-16,0 0-24 0,0 0-88 15,0 0-128-15,0 0-200 16,0 0-128-16,0 12-240 31,0 7 192-31,0 5 48 0,0 1 96 16,-5 1-32-16,4-3-16 15,1-3-48-15,0-6 8 0,0-5 0 16,0 0 8-16,0-3 0 15,0-2-16 1,0 0-128 0,0 0-288-16,-5-4-424 0,0 0-952 0,-1 0-1089 15,-1 0-2344-15</inkml:trace>
  <inkml:trace contextRef="#ctx0" brushRef="#br0" timeOffset="16710">12439 7977 328 0,'0'0'2248'16,"0"0"-1392"-1,0 0-336-15,0 0 273 0,0 0-97 0,47 0-192 16,-19 0 112-16,9 0 40 0,1-2-112 16,6-4-184-16,3 2 32 15,0-1-48-15,-2 3-72 16,-6 2 401-16,-1 0-233 0,-7 0-296 31,-8 0-72-31,-4 0-64 16,-8 0-8-16,-4 0-32 0,-7-3-744 0,0-5-961 15,0-2-1351-15</inkml:trace>
  <inkml:trace contextRef="#ctx0" brushRef="#br0" timeOffset="17301">12441 7369 280 0,'0'0'1704'0,"0"0"-696"15,0 0-88 1,0 0-216-16,0 0-23 15,0 0 327-15,0 0 104 0,0 0-200 16,10 124-136-16,-10-94-199 16,0-3-265-16,0-7-168 0,0-6-64 15,0-4-72 1,0-4-8-1,-2-2-152-15,-3-4-689 16,0 0-1119-16,2 0-2825 0</inkml:trace>
  <inkml:trace contextRef="#ctx0" brushRef="#br0" timeOffset="18044">12467 7388 888 0,'0'0'1920'0,"0"0"-816"0,0 0 137 16,0 0-265 0,0 0-168-1,0 0-248-15,0 0-80 0,72-10-120 16,-52 10-24-16,-1 0 56 0,1 0-63 15,2 0-65-15,4 0-64 16,1 0-120-16,4 0 0 0,3 0 0 31,-3 0-64-31,1 0 48 16,-3 0-48-16,-5 0-8 31,-4 0-8-31,-7 0 0 0,-4 0-8 0,-2 0 16 0,-6 0-8 0,-1 0 8 16,4 0 64-1,-4 0 8 1,0 0 24-16,0 0 16 0,0 0 40 15,0 0 24-15,0 0-120 16,0 0-64 0,0 0-184-16,6 2 120 0,-4 2 56 0,4 1-152 15,-1 1-56-15,1-2 48 31,-2 0 40-31,-4-2 16 0,0-2 64 16,0 3 48-16,0-3 8 16,0 2-8-16,0 0 0 15,0 4 176-15,0-1 16 0,0 5 104 0,0 1 64 16,0 0-16-1,0 1-112 1,0 1 16-16,0-2-64 0,0 4-72 16,-4 1-64-16,1 0-32 15,-2 0-8-15,1-2 72 16,-1 0-72-16,3-4-8 0,2-2-8 15,0-4-56 1,0-2-88-16,0 0-72 16,0-2-104-16,-5 0-304 0,-1-2-416 15,-6-10-1417-15,-4-2-3456 16</inkml:trace>
  <inkml:trace contextRef="#ctx0" brushRef="#br0" timeOffset="19069">12478 7620 904 0,'0'0'2032'0,"0"0"-928"0,0 0-191 16,0 0-465-16,0 0-448 31,0 0 64-31,0 0 384 0,31 0 104 16,-18 0 200-16,-2 0-48 15,2 0-144-15,0 0 16 16,-2 0-207-16,0 0-89 0,4 0-72 15,1-2 16-15,0 0-112 32,0 2 16-32,2 0-72 0,-2 0 16 0,-1 0 32 15,1 0-32 1,-3 0 40-16,3 0 64 0,-3 0-16 15,5 0-32-15,-5 0 16 0,6 0 0 16,-1 0-16 0,0 0 16-1,1 0-96-15,0 0-40 0,2 0 0 16,-1 0 80-16,1 0-16 15,-2 0-64-15,-6-4 40 0,-2 0-48 16,-1 2 8-16,-2 2-8 0,-8 0 0 16,0 0 16-1,3 0 72 1,-3-2 120-16,0 2 88 15,0 0-16-15,0 0-104 0,0 0-48 16,0 0-64-16,0 0-56 0,0 0 0 16,0 0 0-16,0 0-8 31,0 0-8-31,0 0-8 15,0 0 8-15,0 0-48 0,0 0 56 16,0 0 8-16,0 0 56 16,0 0 40-16,0 0-32 0,0 0 0 15,0 0-64-15,0 0 56 31,0 0 0-31,0 0 128 16,0 0 161-16,0 0 111 0,0 0 216 16,0 0-24-16,0 0-296 0,0-2-360 15,-17-4-784-15,0-1-2065 0,-10 2-7553 16</inkml:trace>
  <inkml:trace contextRef="#ctx0" brushRef="#br0" timeOffset="21593">13051 8829 4120 0,'0'0'3985'16,"0"0"-2352"-16,0 0-321 0,0 0 232 31,0 0-600-31,0 0-944 15,0 0-192-15,8 12-192 0,-1 10 384 16,1 7 48-16,-2-1 48 16,4 2-24-16,-3-2-56 15,2-5 32-15,-2-2-48 0,1-8 0 16,-3-2-80-16,1-7-80 31,1-4-16-31,2 0 0 0,-2 0 176 16,4-6 56-16,0-14 96 0,2-5-136 15,-1-5-16-15,-1-2-144 16,-3-2-8-16,-2-2-104 15,-2 4-136 1,-3 6 56-16,-1 4 232 16,0 8 104-16,0 6 88 0,0 6 264 15,0 2 64-15,0 0-160 16,0 0-256-16,0 4-48 0,0 10-136 15,0 8 176 1,0 4-8-16,0 3-64 31,0 1 80-31,0 0 0 16,12-3 0-16,-1-1 0 0,5-3-8 15,-3-5-104-15,5-2-752 16,-5-9-1353-16,-4-2-2784 0</inkml:trace>
  <inkml:trace contextRef="#ctx0" brushRef="#br0" timeOffset="22089">13353 8903 6873 0,'0'0'2480'0,"0"0"-1959"15,0 0-337-15,0 0 440 0,0 0-248 16,0 0-208-16,0 0-104 16,0 109-48-16,0-97-16 0,0-5 8 15,0-3 0 1,0-2-8-16,0-2 0 15,0 0-56-15,2-2-120 16,4-13-72-16,-1-8-120 0,7-3 192 16,4 0-80-1,1 3 96-15,-2 2 112 0,-4 10 48 16,-1 4 80-16,-4 7 32 15,-1 0 48-15,-3 0 200 16,3 11 72-16,-2 2-64 16,2 4-32-16,0-2-160 0,0 2-72 15,1-8-104 1,0-3-464-16,3-4-752 15,2-2-497-15,3 0 441 16,1-8 464-16,1-5 40 16,-6 2 344-16,-4 3 424 0,-3 4 336 15,-3 4 560-15,0 0 240 16,0 0-224-16,0 0-248 0,0 0-343 31,0 0-321-31,0 0-72 16,0 0-353-16,0 8-767 15,-3 0-840-15,-5-3-2185 0</inkml:trace>
  <inkml:trace contextRef="#ctx0" brushRef="#br0" timeOffset="22269">13541 8781 5473 0,'0'0'2880'16,"0"0"-1767"-16,0 0-569 0,0 0-440 16,0 0-104-1,0 0-256-15,0 0-489 16,35 45-1047-16,-27-26-664 0,-1-1-177 15</inkml:trace>
  <inkml:trace contextRef="#ctx0" brushRef="#br0" timeOffset="22437">13541 8781 1536 0,'53'132'2328'0,"-53"-132"-615"16,2 0-41-16,-1 0-560 0,4 0-624 15,5 0-144-15,3 0 177 16,4-4-185-16,4-4-168 0,-1-1-168 16,-1-4-208-16,-1 3-569 0,-2 1-983 31,-5 0-688-31,-3 1-1481 0</inkml:trace>
  <inkml:trace contextRef="#ctx0" brushRef="#br0" timeOffset="22656">13691 8789 1136 0,'0'0'4049'31,"0"0"-2361"-31,0 0-232 16,0 0-448-16,0 0-415 16,0 0-97-16,0 0-8 0,-13 110-128 0,13-80-24 15,0 3-8 1,0-1-72-16,5-2 136 0,1 0 64 15,4-4 8 1,-4-4-96-16,2-8-232 16,-3-8-39-16,2-6 7 15,-2 0-8-15,6-28-96 0,7-42-521 16,-4 4-1991-16,-2 0-7522 15</inkml:trace>
  <inkml:trace contextRef="#ctx0" brushRef="#br0" timeOffset="23801">13066 7512 4408 0,'0'0'2009'0,"0"0"-825"15,0 0 88 1,0 0-872-16,0 0-400 0,0 0-136 0,55 8 136 16,-20 4 136-16,14 4 385 31,-1 0-185-31,2 2-184 0,0-2-144 15,-6 2 40-15,-4-4 0 16,-9 0-48 0,-8-2-120-16,-7-2-40 0,-10-4 32 0,-4-2 64 15,-2 0 64-15,0 3 184 31,-13 0 360-31,-13 7-304 0,-11 4-120 16,-5 7-40-16,-5 3-72 16,5-1 64-16,-5 3 336 0,10-4 216 0,6-5 136 15,6-3 8 1,8-6 137-16,5-6-17 15,7-4-336 1,3-2-320-16,2 0-232 0,0 0-392 16,13-16-1000-16,13-6-1049 15,-2-3-1840-15</inkml:trace>
  <inkml:trace contextRef="#ctx0" brushRef="#br0" timeOffset="24666">13671 7544 6017 0,'0'0'2232'0,"0"0"-1560"0,0 0 73 16,0 0-457-16,0 0-240 15,0 0 120-15,0 0 56 32,0 0-24-32,49 66 8 0,-43-40 64 0,-6 4 8 15,0 4-48-15,0 2-88 16,0-2-16-16,-6-6-64 0,-1-3-16 15,-1-12 24-15,2-2 32 16,3-7 312 0,1-2 272-1,2-2 16-15,0 0-271 0,0 0-297 16,0 0-136-16,0 0-240 0,2 0-185 15,9-12-103 1,7-6 56-16,12-18-832 0,-2 2-1777 0,-2 2-2800 16</inkml:trace>
  <inkml:trace contextRef="#ctx0" brushRef="#br0" timeOffset="25535">13851 7559 4152 0,'0'0'2905'15,"0"0"-1281"-15,0 0-503 16,0 0-649-16,0 0-408 16,0 41 296-16,3-13 40 0,2 6-64 31,1 4 8-31,-1-2 0 0,0 0-72 0,1-6-144 0,1-6-112 31,-1-7 0-31,1-9-16 16,-4-4-8-16,0-4-104 0,4 0-88 15,-1-14 200-15,5-12 176 16,4-4-176-1,-2-6-96-15,0-1 24 16,0 1 64-16,-5 8-64 0,-2 4 56 16,-1 10 16-16,-5 6 96 15,0 6 144-15,0 2-88 16,0 0-152-16,3 4-264 0,-3 12 264 0,4 4 40 31,0 6 264-31,0 0-8 16,4-1-144-16,-3-2-40 0,3-3-40 15,-2-6-16-15,1-3-56 16,-1-6-8-16,-1-3-232 15,1-2-360-15,-1 0-16 0,2 0 256 32,-1-5 232-32,-1-5 48 0,-2 1 80 15,2 5 8-15,-5 0 184 16,3 4 192-16,-3 0 80 15,0 0-160-15,0 0-288 0,0 10 32 16,2 3 208-16,3-2 32 31,-4 4-104-31,4-5-96 16,0-3-72-16,-3-3-8 0,-1-2-8 15,4-2-48-15,-5 0-240 16,7-6 8-16,-1-9 176 0,4-6 8 16,-2 3-112-16,3 4 104 15,-8 7 104 1,-1 3 48-16,1 4 96 15,0 0 16-15,-3 0-56 0,0 0-88 16,5 10 40-16,2 1 200 16,-4 4-8-16,2-2-88 0,-2 0-64 15,2-3-96 1,0-5-248-16,1-3-536 15,1-2-288-15,1 0-376 0,0 0 648 32,3-11 463-32,-3-2 73 0,0 3 192 0,-3 5 72 15,-2 3 456-15,-3 2 329 0,0 0 31 31,0 0-184-31,0 0-208 16,0 0-400-16,0 0-24 0,0 0-304 16,0 0-560-16,0 0-929 15,0 0-1095-15,0-6-2521 0</inkml:trace>
  <inkml:trace contextRef="#ctx0" brushRef="#br0" timeOffset="25669">14282 7638 3776 0,'0'0'2681'16,"0"0"-1313"-16,0 0-320 0,0 0-503 15,0 0-545-15,0 0-153 32,0 0-55-32,16 18-632 0,-14 0-1216 0,-2-2-1961 15</inkml:trace>
  <inkml:trace contextRef="#ctx0" brushRef="#br0" timeOffset="25883">14282 7638 5593 0,'-2'128'2152'15,"2"-130"-1512"-15,2-4 48 16,14 1 137-16,-1-4-97 16,6 1-240-16,-2 0-280 0,2-1-104 0,-3-2-24 15,0-1-80 1,-4 1-464-16,-3-2-496 15,-1 1-417-15,-8-2-775 16,-2 2-449-16,0 4-167 0</inkml:trace>
  <inkml:trace contextRef="#ctx0" brushRef="#br0" timeOffset="26115">14403 7604 1008 0,'0'0'2816'16,"0"0"-1039"-16,0 0-65 16,0 0-408-16,0 0-680 0,0 0-295 15,0 0 63-15,-19 92 48 31,19-58 128-31,0 4-208 16,0 0-80-16,0-3 40 0,0-8-40 16,0-6 0-16,3-9-80 0,2-8-104 15,4-4-40-15,0 0-48 16,13-48-8-16,-3 2-400 15,-2-3-3881 1</inkml:trace>
  <inkml:trace contextRef="#ctx0" brushRef="#br0" timeOffset="27784">13660 7624 880 0,'0'0'1496'16,"0"0"192"-16,0 0-39 0,0 0-465 15,0 0-424-15,0 4-248 16,0-4-200-16,0 0-24 16,0 0 80-16,0 0 41 0,0 0-41 15,0 0 16 1,0 0 8-16,0 0-56 15,0 0-48-15,0 0 8 0,0-4-104 16,0-2-184-16,0-2-8 16,0-2-56-16,0-1 8 15,0 4-8 1,5-1 56-16,-3 4 0 0,-2 0 104 15,0 4 8-15,3 0-8 16,-3 0-24-16,0 0-80 0,0 0-8 16,0-4-536-16,1 1-1833 15,-1-1-3888-15</inkml:trace>
  <inkml:trace contextRef="#ctx0" brushRef="#br0" timeOffset="29895">13156 7019 5089 0,'0'0'2200'0,"0"0"-1048"16,0 0-47-16,0 0-217 0,0 0 56 15,-5 126-88-15,5-90-240 0,0-2-256 47,0-6-216-47,0-8-96 16,0-6-40-16,0-5-8 15,0-7-208-15,0-2-608 0,0 0-112 16,0 0-56-16,0-19-305 16,0-23-1487-16,4 3-17 0,4 4 9 0</inkml:trace>
  <inkml:trace contextRef="#ctx0" brushRef="#br0" timeOffset="30023">13156 7019 1608 0,'79'105'1936'0,"-66"-86"25"16,0 5-113-16,3 2-200 16,-1 0-263-16,1 2-161 0,0-2-544 15,-1-4-400-15,-1-4-160 31,-2-4-112-31,-4-4-8 0,0-6-744 16,-7-4-912-16,-1 0-753 0,0-10-575 16</inkml:trace>
  <inkml:trace contextRef="#ctx0" brushRef="#br0" timeOffset="30248">13373 7071 1224 0,'0'0'3232'0,"0"0"-1775"31,0 0-361-31,0 0 432 16,0 0-583-16,0 0-225 0,0 64-136 16,0-38-200-16,0 3-152 15,0 1-120-15,0-1-40 0,0-3-72 16,-5-4-352-16,3-3-728 15,2-12-977-15,0-3-1191 16,0-4-1233-16</inkml:trace>
  <inkml:trace contextRef="#ctx0" brushRef="#br0" timeOffset="30436">13473 7002 72 0,'0'0'4913'0,"0"0"-3377"0,0 0-736 15,0 0 712 1,0 0-119-16,0 0-449 0,5 109-320 0,1-75-216 15,-1-2-272-15,1 0-136 16,1-2-24 0,-1-2-912-1,1-6-1209-15,-4-10-2135 0</inkml:trace>
  <inkml:trace contextRef="#ctx0" brushRef="#br0" timeOffset="30718">13568 7249 4136 0,'0'0'1777'0,"0"0"-1137"16,0 0 168-16,0 0 160 0,0 0-400 15,34 116-136 1,-26-103-191-16,3-3-137 0,1-7-104 0,-4-3 56 15,3 0 88-15,-3-5 144 16,2-16 224-16,-4-3-144 0,-2-4-160 16,-4 1 0-16,0 0-56 31,0 3-72-31,-5 6-80 15,-10 8-296-15,-1 10-528 0,-3 0-961 16,4 20-2328-16,7-4-175 0</inkml:trace>
  <inkml:trace contextRef="#ctx0" brushRef="#br0" timeOffset="31899">13791 7139 1256 0,'0'0'2392'0,"0"0"113"16,0 0-201-16,0 0-1111 31,0 0-753-31,0 0 104 0,-44 102 0 16,44-74-320-16,0-4-160 15,0-8-56 1,5-5-8-16,7-4 0 0,-3-7-8 0,3 0-48 16,2 0-24-16,-1-16 64 15,3-7-328 1,-5-8-552-16,1-6 87 0,-7-2 209 15,-2-1-64-15,-3 2-272 16,0 8 232 0,0 8 704-16,0 12 1120 0,0 8 304 0,0 2-599 15,0 2-697 1,0 15-72-1,0 11 360-15,0 5 192 0,5 1-144 0,1 0-128 16,2-2-120 0,2-6-120-16,3-6-40 0,-2-8-56 0,-4-6-88 15,2-3-312 1,-2-3-280-1,1 0 408-15,-3-17 192 16,1-3 8-16,-1 0-168 0,1 4 160 16,-6 4 80-16,2 8 0 0,1 4 0 15,4 0-32-15,-2 8 32 16,1 6 392-1,2 0 128 1,3 0-200-16,-6-4-136 0,5-2-96 16,-4-6-88-16,1-2 0 15,1 0-496-15,2 0-48 0,-2-16-16 16,1-6-257-16,1-4-503 15,-2-6-72-15,-6 0 56 32,3 2 615-32,-1 4 721 0,-2 9 96 0,-2 7 721 15,3 7 631-15,-3 1 16 16,0 2-584-16,0 0-423 15,2 2-329 1,0 11-128-16,2 7 632 16,3 5 64-16,-1 1-232 15,4 2-184-15,-2-5-112 0,3-4-112 16,4-6-56-16,-4-4-112 0,4-7-400 15,-4-2-80-15,2 0 176 0,1 0 160 16,1-4 72-16,0-6 64 31,-3 2 112-15,0 0 8-16,-1 2 0 0,-3-4 0 0,3 2 8 15,-9-2 176-15,1-1 96 16,-3 0 112-16,0 1 32 0,0 1-240 16,0 3 24-16,-5 5 288 31,-3 1 192-31,-1 0-184 15,2 9-472-15,-2 10 40 0,2-1-72 16,2 0 176-16,5-2-128 16,0-6-48-16,0 0-16 0,0-4-88 15,0-2 48-15,5 0-16 16,5-2 64-16,-2-2 0 0,3 0-112 31,5-2-400-31,-4-14-880 16,-4-2-2929-16</inkml:trace>
  <inkml:trace contextRef="#ctx0" brushRef="#br0" timeOffset="33582">14632 6186 3776 0,'0'0'2265'15,"0"0"-1273"-15,0 0 296 16,0 0-111-16,0 57-457 0,2-16 184 16,-2 16 240-16,2 9 120 15,-2 2-351 1,0-2 63-1,0-6-216-15,0-8-296 0,0-10-192 0,3-10-80 16,-3-8-112-16,0-9-8 16,3-7-72-16,-3-4-144 0,0-4-920 15,0 0-776 1,2-12-449-1,-2-6-1904-15</inkml:trace>
  <inkml:trace contextRef="#ctx0" brushRef="#br0" timeOffset="34313">14639 6177 4745 0,'0'0'2624'0,"0"0"-1368"0,0 0 209 15,0 0-425-15,0 0-784 0,0 0-256 16,0 0-216-16,13 0 216 15,8 2 168-15,6 1 168 0,12-1 48 16,5 0 16 0,7-2-112-16,3 0-184 15,2 0 0 1,-3 0-56-16,1 0-40 0,-4-4-8 0,-5-1-128 15,-5 0-40 1,-3 1 8-16,-11 2 0 0,-6 0 64 0,-9 2 16 31,-3 0-16-31,-8 0-40 16,0 0 136-16,0 0 88 15,0 0 56-15,0 0-8 0,0 0-56 16,0 0-64-16,0 0-16 0,0 0-56 16,0 0-112-16,0 0-40 31,0 0 8-31,0 0 72 15,0 0 24-15,0 0-48 0,0 6 72 16,0 6 80-16,0 2 200 16,0 8-24-16,0 5-16 0,0 7 16 31,0 7-64-31,0 8 88 15,0 5 24-15,0 0 8 16,0-2 72-16,0-3-48 0,3-6-120 16,2-5-40-16,0-8-96 0,-2-5 8 15,0-7 48-15,-1-8-56 0,0-4-328 16,-2-4-232-1,3-2-232 1,-3 0-80-16,0-2-416 16,0-8-1313-16</inkml:trace>
  <inkml:trace contextRef="#ctx0" brushRef="#br0" timeOffset="34831">14607 6906 1880 0,'0'0'2344'0,"0"0"-1023"15,0 0 95 1,0 0-384-16,0 0-504 15,0 0-280-15,0 0-240 16,0 0 64-16,17 0 16 0,9 0 473 16,10 0 223-16,12 0 144 15,12-8-184-15,11-2-40 16,3-2-280-16,4 0-208 15,-10 4-152-15,-7 2-56 16,-9 4 0-16,-12 2-8 16,-13 0 8-16,-14 0 0 0,-6 0-8 15,-7 0 0-15,-8 0-1128 16,-13-2-1873-16</inkml:trace>
  <inkml:trace contextRef="#ctx0" brushRef="#br0" timeOffset="35559">15808 6182 4504 0,'0'0'2489'31,"0"0"-1385"-15,0 0-256-16,0 0-87 0,0 0-673 0,0 0 104 16,8 59 448-16,-3-29 136 0,5 8 96 15,-6 7 184-15,0 10-103 16,-4 1-137-16,3 0-80 15,-3 1-192 1,2-10-344-16,4-5-112 16,-3-12-40-16,-1-8-48 0,3-7 0 15,-5-11-176-15,1-2-472 16,-1-2-232-16,0 0-193 0,4-6-303 15,-3-9-864 1,2 0-3434-16</inkml:trace>
  <inkml:trace contextRef="#ctx0" brushRef="#br0" timeOffset="36308">15874 6080 2760 0,'0'0'1880'0,"0"0"-1183"0,0 0 39 16,0 0 328-16,0 0-184 16,0 0-200-16,57 28-32 15,-33-21 1-15,12-2-1 16,7-1 40-1,2 2-216-15,7-2-176 0,-4 0-184 16,3-2-48-16,-6 3-8 0,-3-3-48 16,-5 0 0-16,-2-2 8 15,-10 1-8 1,0-1 64-16,-7 0-72 15,-5 2-8-15,2 0-184 16,-7 0-184-16,-2 0-8 16,1 0 48-16,-2-2 16 0,-4 2 144 15,2-2 136-15,-3 0 40 31,0 2 168-31,0-2 216 16,0 0-40-16,0 0-120 0,0 2-216 16,0-2-8-16,2 2-8 15,-2 2-104-15,2 3 8 0,2 2 96 16,1 3 8-16,-3 8 128 15,3 5 136-15,-4 5 0 0,4 6-8 32,-3 11 64-32,3 8 16 0,0 7-80 15,-1 2-104-15,0-2-16 16,0-6-120-16,0-7-8 0,-3-11 40 15,1-8-48-15,3-6 0 16,-5-12 0-16,0-6 0 16,1-6 112-1,-1 0-112-15,0-4-224 16,0-23-680-16,0 6-1632 0,0-1-3194 15</inkml:trace>
  <inkml:trace contextRef="#ctx0" brushRef="#br0" timeOffset="37007">15890 6904 1880 0,'0'0'2552'15,"0"0"-1119"-15,0 0 255 16,0 0-360-16,0 0-527 0,0 0-289 16,0 0-120-16,0 0-128 15,2 0-88-15,1 0-80 16,4 0-88-16,4 0 176 0,7 0 296 15,1 0 64-15,10 0-56 0,10 0-32 32,1 0-8-32,7 0-216 15,2-2-103-15,-1-2-121 16,5 0 40-16,-3 0-40 0,-3 0 0 15,-3 0 16-15,-5 2-24 16,-7 2-16 0,-6 0 8-16,-7 0 8 15,-3 0-8-15,-8 0 8 16,-1 0 8-16,-4 0 120 15,-1 0 96-15,-2 0 0 0,0 0-48 32,0 0-24-32,0 0-48 0,0-2-56 15,0 2-48-15,0-8-440 0,0 0-977 16,-2 0-1255-16</inkml:trace>
  <inkml:trace contextRef="#ctx0" brushRef="#br0" timeOffset="38154">13783 6192 2600 0,'0'0'3201'16,"0"0"-1945"-16,0 0-616 31,0 0 720-15,-23 136-287-16,18-89-393 0,-3-4-320 0,-1-2-152 15,7-9-136-15,-4-6-64 0,1-6-8 16,5-7-136-16,0-8-480 16,0-5-592-16,0 0-1049 15,0-4-1880-15</inkml:trace>
  <inkml:trace contextRef="#ctx0" brushRef="#br0" timeOffset="38356">13791 6320 3440 0,'0'0'1985'15,"0"0"-841"-15,0 0 440 0,0 0 49 0,0 0-457 16,0 0-568-16,0 0-344 16,61 96-136-16,-54-83-112 0,-2-3-16 15,-2-4-800-15,2-4-896 31,-2-2-593-31,-3 0-392 0,2-12-215 16</inkml:trace>
  <inkml:trace contextRef="#ctx0" brushRef="#br0" timeOffset="38541">13791 6320 224 0,'86'-73'4032'15,"-86"73"-2167"-15,0 0-409 0,0 0-160 32,0 11-647-32,0 8-65 15,0 5 192-15,0 1-136 0,0 3-168 16,0 1-192-16,0-1-144 15,0-2-136-15,-5-4 0 32,-2-4-600-32,1-6-816 0,1-4-945 15,2-8-1784-15</inkml:trace>
  <inkml:trace contextRef="#ctx0" brushRef="#br0" timeOffset="38726">13877 6254 3624 0,'0'0'2177'15,"0"0"-1297"-15,0 0-96 0,0 0 280 32,0 0-272-32,0 0-367 15,0 0-241-15,77 115-184 16,-59-71-416-16,-4-8-1361 0,-1-4-679 15</inkml:trace>
  <inkml:trace contextRef="#ctx0" brushRef="#br0" timeOffset="39030">14011 6375 264 0,'0'0'4793'15,"0"0"-3817"-15,0 0-280 31,0 0 376-31,0 0-448 0,0 0-320 16,0 0-168-16,17 100-120 16,-10-94-16-16,-2-2 0 0,-2-4 0 15,0 0 0-15,2 0 176 0,-2-10 297 16,0-8 407-16,1-2-248 15,-4-4-232-15,0-3 32 16,0 6-176 0,0 1-256-16,0 6-360 15,0 14-512-15,-4 0-897 16,1 2-3928-16</inkml:trace>
  <inkml:trace contextRef="#ctx0" brushRef="#br0" timeOffset="39806">14222 6299 5089 0,'0'0'2568'0,"0"0"-743"16,0 0 95-16,0 0-688 15,0 0-736 1,0 0-496-16,0 0-56 0,-32 70 0 15,32-53-72-15,0-2-24 16,0-5 0-16,0-6-72 16,0-4-80-16,5 0-32 0,0 0 56 15,1-6 280 1,4-12-8-16,1-4-160 15,-1-4-232-15,-1-2-232 0,1-3-112 16,-3 3-65-16,-3-2-71 16,-2 6 8-16,-2 4 456 15,0 4 416-15,0 10 120 0,0 2 536 16,0 4 88-16,0 0-176 15,0 0-344 1,0 14-176-16,2 8 240 16,2 6 345-16,1 4-89 15,2-2-176-15,-2-1-112 0,1-5-144 31,1-7-48-31,-3-4-56 16,4-5-8-16,-1-4-208 0,-1-4-536 16,4 0 16-16,-2-2 103 15,3-17 241-15,-4-2 48 16,1-5-160-16,-5-2 200 0,2 3 152 15,-5 8 144-15,2 6 168 32,-2 11 456-32,3 0-136 0,2 2-400 0,-2 17 432 15,5-2 89-15,-1 3-185 16,-1-3-200-16,2-5-136 15,-5-5-40-15,-1-5-48 0,1-2-288 16,-1 0-432 0,-2 0-89-1,1-15 145-15,3-25-856 0,-4 3-1009 16,1-1-39-16</inkml:trace>
  <inkml:trace contextRef="#ctx0" brushRef="#br0" timeOffset="40196">14440 6056 1064 0,'0'0'2760'0,"0"0"-1271"31,0 0-697-15,0 0 480-16,0 0-232 0,0 125-448 0,7-93-183 15,4-2-257-15,0-9-80 16,2-3-72-16,2-4 0 0,-2-5-8 16,1-7-305-16,1-2-47 31,-1 0 96-31,2 0 112 15,-3 0 24-15,-1-8-48 0,-6 1 40 16,1 1 136-16,-3 2 0 16,-4 3 240-16,0-1 504 0,0 2-95 15,0 0-105-15,0 0 104 31,0 0-24-31,-6 0-40 0,4 0 8 16,2 0-160-16,-3 0-232 16,3 2-104-16,0 5 32 0,-3 4 56 15,3 1-48-15,0-3-136 0,0 4-8 16,0-3-96-1,0-3 24 1,3 1 32-16,8 1 0 0,6-5 48 16,0-4-328-1,6 0-536-15,14-21-528 0,-6-9-961 16,-2-4-4936-16</inkml:trace>
  <inkml:trace contextRef="#ctx0" brushRef="#br0" timeOffset="41509">14741 6044 4176 0,'0'0'1769'0,"0"0"-625"0,0 0-24 0,0 0-136 31,0 0 129-31,0 0-9 16,16 80-272-16,-11-55-200 15,-2-4-144-15,0-1-208 0,-1-3-152 16,1-6-80-16,0-3-40 15,-3-4 64-15,0 0-72 0,0-4-504 32,0 0-1096-32,0 0-2913 0</inkml:trace>
  <inkml:trace contextRef="#ctx0" brushRef="#br0" timeOffset="42399">16822 6036 8705 0,'0'0'2673'0,"0"0"-2113"16,0 0-248-16,0 0-104 0,0 0 96 31,0 0 152-31,0 114 0 15,0-76-120-15,-5 0-55 0,-1 0-129 16,-4-3-152-16,7-8 0 16,0-8-689-1,0-10-743-15,3-7-848 0,0-6-33 0,0-15 433 31,0-7-2289-31</inkml:trace>
  <inkml:trace contextRef="#ctx0" brushRef="#br0" timeOffset="42554">16822 6179 1144 0,'0'0'4785'0,"0"0"-2265"15,0 0-1471 1,0 0-81-16,0 0-592 0,0 0 256 0,0 0-32 15,34 64-200 1,-21-49-192 0,0 2-136-16,0-6-72 0,1-1-320 15,-1-3-840-15,0-3-777 16,5-4-447-16,-5-4-433 0,-2-11-1135 15</inkml:trace>
  <inkml:trace contextRef="#ctx0" brushRef="#br0" timeOffset="42761">17060 6072 4825 0,'0'0'2680'15,"0"0"-984"-15,0 0-303 0,0 0-705 32,0 0 40-32,0 0 88 15,-54 102-328-15,43-74-264 0,3-4-96 16,3 0-72-16,-3-5 0 15,0-4-56-15,5-5-56 16,-1-3-720-16,4-7-544 0,0 0-864 16,0-11-489-16,0-6-3576 15</inkml:trace>
  <inkml:trace contextRef="#ctx0" brushRef="#br0" timeOffset="42986">17005 6074 4064 0,'0'0'3201'0,"0"0"-1385"0,0 0-247 15,0 0-505-15,0 0-712 0,0 0-120 16,0 0 184-16,5 52-16 16,-2-24-64-16,0 4 64 15,-1 2-167-15,1 0-121 16,0-2-112-16,2-3-1017 15,6-9-855 1,-4-8-2017-16,2-9-1024 0</inkml:trace>
  <inkml:trace contextRef="#ctx0" brushRef="#br0" timeOffset="43208">17121 6256 4849 0,'0'0'928'0,"0"0"-616"16,0 0 736-16,0 0-424 15,0 0-568-15,0 0-56 0,15 55-240 16,-4-55 136-16,3 0 104 16,-4-10 0-16,0-7-72 15,-4 4 72 1,-4-4 264-16,-2 4 152 0,0-4 80 0,0 6 24 15,-2-2-520-15,-4 9-360 0,-1 2-1200 32,4 2-1473-32</inkml:trace>
  <inkml:trace contextRef="#ctx0" brushRef="#br0" timeOffset="44271">17121 6256 624 0,'102'-111'800'16,"-102"108"-552"-16,0 3-24 15,0 0 8-15,0 3-224 0,0 12 312 16,-7 6 88 0,2 2 840-16,5 1 137 15,0-2-369-15,0-3-320 0,0-6-216 16,0-3-224-16,0-6-200 15,0-4-48-15,7 0 64 0,3 0 112 16,4-12 16-16,-3-6-200 31,6 2-480-31,-6-2-152 0,0 2 216 16,-6 0 392-16,-3-2 24 15,-2 2 160-15,0-3 152 16,0-2 40-16,0-1-216 0,0 2-56 16,0 2 352-16,0 6 464 15,0 5 465-15,0 4-49 16,0 3-128-1,0 0-448-15,0 0-736 16,0 0-96-16,0 5-336 16,0 10 176-16,1 2 256 0,7 8 104 0,-1 1-8 15,-4 0-40-15,5-2 0 16,-1-4-56-16,-1-4-104 15,0-4-256 1,-4-8-352-16,8-4-184 16,-9 0-112-16,6 0 560 15,1-14 368-15,0-4-152 0,2 2-49 16,-2 0-87-16,-3 6-88 15,-4 6 248-15,-1 4 208 0,0 0 48 0,0 0 16 32,0 4 312-32,0 6 497 15,5 1-169-15,-3 0-224 16,4-3-248-1,-1-1-224-15,5-3 280 16,-2-4-128-16,3 0-160 0,5 0-104 16,0-17-72-1,2-3-56-15,-3-4 32 0,1 0-216 16,-5 2-136-16,-3 2 15 0,-5 6 537 15,-3 2 72-15,0 3 481 16,0 4 31-16,0 3-40 0,0 2-128 31,0 0-152-31,0 0-264 16,-3 0-104-16,2 5-176 15,-1 10 280-15,-3 3 0 0,5 2 80 16,0 4 0-16,0-1-40 16,0-4-32-16,0-3-8 0,0-2 0 15,8-6-168-15,3-3-312 16,4-5-456-1,4 0 504-15,1 0 424 16,7-7 8-16,2-3-369 0,-1 0 137 16,-4 2-48-16,-5 2-40 15,-7 2 192-15,-6 2 24 16,-6 2 104-16,0-2 448 15,0 0 192-15,0-2-464 16,-6 2 169 0,-1 0-217-16,1 2 496 0,-2 0-112 15,1 0 0-15,1 0-152 0,-1 0-160 16,4 0-136-1,-2 10-56-15,0 0-8 16,5 4 0-16,0-2 80 16,0-1 16-16,0-3-96 0,2-3 0 31,8-3 8-31,1-2-8 0,4 0-176 0,12-11-776 0,-4-8-2017 15,-4-3-5199-15</inkml:trace>
  <inkml:trace contextRef="#ctx0" brushRef="#br0" timeOffset="44769">17922 5968 3648 0,'0'0'3105'0,"0"0"-1633"15,0 0 193-15,0 0-737 0,0 0-104 16,40-6-360-1,-22 6-232-15,0 0-56 0,-2 0-32 16,0 0-16-16,-6 8-48 0,0 2-72 16,-4 2-8-16,-6 4 8 0,0 2 96 15,0 5-104-15,-8 4-120 16,-7 1-88-16,4 0-16 31,-2 0-136-31,7-6 136 0,6-4 72 31,-5-3 72-31,5-10-32 16,0-1 16-16,0-4 88 0,0 0-8 15,5 0-40-15,1 0 56 16,12 0 96-16,5-6 32 16,7-3-128-16,4-4-272 0,2-1-720 15,-1 0-361-15,-6-4 577 16,-8 4-1592-16,-13 2-3424 0</inkml:trace>
  <inkml:trace contextRef="#ctx0" brushRef="#br0" timeOffset="46784">14770 6625 4761 0,'0'0'1976'0,"0"0"-984"16,0 0-40-16,0 0-304 31,0 0 185-31,0 0-105 15,0 0-216-15,9 113-248 0,-9-92-168 0,0 0-16 16,0-7-80-16,0-2-24 16,0-4-488-16,-6-6-784 0,-2-2-969 15,0 0-2688-15</inkml:trace>
  <inkml:trace contextRef="#ctx0" brushRef="#br0" timeOffset="47289">14745 6591 1568 0,'0'0'2880'0,"0"0"-1495"0,0 0-257 0,0 0-176 0,0 0-304 16,0 0 153-16,0 0-113 31,104 0-248-31,-69 0 8 0,-2 0-152 16,2 0-168-16,-1 0-112 15,-7 0 48-15,1 0-56 16,-1 0-8-16,2 0-8 0,1 0-88 15,-1 0 40-15,0 0 8 16,-5-2-112-16,-5-2 40 0,-4 3 56 31,-9-1 56-31,-4 2 8 16,-2 0 120-16,0 0 264 0,0 0 464 15,0 0 248-15,0 0-287 0,-2 0-273 16,-1 0-112 0,3 0-216-1,-3 0-208-15,-2 3-104 0,-1 9 0 16,-1 5 96-16,-3 0 8 15,2 3 0-15,0 1-8 16,2-4 8 0,3 0-8-16,-2-4 0 0,1-2-248 15,1-3-256-15,3-2-401 16,-3 0-511-16,-3-1-584 0,-1-1-1057 15,-4-1-3016-15</inkml:trace>
  <inkml:trace contextRef="#ctx0" brushRef="#br0" timeOffset="47573">14810 6772 1664 0,'0'0'1232'0,"0"0"144"15,0 0-71-15,0 0-369 0,0 0-72 16,129 0-320-16,-88 0-160 15,-1-2-16 1,-1-2-32-16,-1 0-184 16,-8 1-80-16,-5 3-72 0,-4 0-40 15,-8-4-872-15,-3 2-1552 16</inkml:trace>
  <inkml:trace contextRef="#ctx0" brushRef="#br0" timeOffset="48090">14818 6313 2576 0,'0'0'2745'0,"0"0"-1441"16,0 0-864-16,0 0 200 0,0 0 240 0,0 39-71 16,0-18-265-1,0-3-176-15,0 0-136 0,0-4-104 0,0-2-120 31,0-4-8-31,0-1-448 16,0 6-745-16,-6-3-1007 16,2 1-1969-16</inkml:trace>
  <inkml:trace contextRef="#ctx0" brushRef="#br0" timeOffset="48534">14884 6337 568 0,'0'0'1560'0,"0"0"-120"0,0 0-7 15,0 0-233-15,0 0-264 16,0 0-392-16,125-11-56 0,-98 9-32 16,-3 2-232-16,-4-2-88 15,-3 2-56-15,-8 0-72 16,-1 0-8-16,-2 0 8 0,-4 0 0 15,-2 0 0-15,3 0 48 16,-3 0-48-16,0 0 8 0,0 0 56 0,0 0 273 16,0 0 295-1,0 0 88 1,0 0-104-16,0 4-216 15,0 5-160-15,0 5 16 0,0 2 48 16,-3 3-112-16,1 0-96 16,-1 1-104-16,0-4-88 0,-1 0-704 31,-4 2-688-31,-1-4-1089 15,2-4-1856-15</inkml:trace>
  <inkml:trace contextRef="#ctx0" brushRef="#br0" timeOffset="48755">14821 6511 496 0,'0'0'1592'15,"0"0"-88"1,0 0-39-16,0 0-161 16,0 0-136-16,0 0-240 0,0 0-352 15,138-6-264-15,-103-2-167 16,20-4-145-16,-11 2-1273 0,-4 0-4200 15</inkml:trace>
  <inkml:trace contextRef="#ctx0" brushRef="#br0" timeOffset="49422">15915 6423 720 0,'0'0'7721'16,"0"0"-5744"-16,0 0-1113 0,0 0 808 31,0 0-1008-31,0 0-664 16,0 16-184-16,0-5 184 0,0 6 48 15,0 3 40-15,3 2 16 16,-3 0 0-16,0 0-104 15,0 3-344-15,0-4-1136 0,0-3-1241 16,0-8-3240-16</inkml:trace>
  <inkml:trace contextRef="#ctx0" brushRef="#br0" timeOffset="49819">16029 6313 2880 0,'0'0'1168'16,"0"0"-351"-16,0 0 431 15,0 0-184-15,0 0-144 16,142 0-360-16,-108-2-304 15,-3 2-144-15,0-2-40 0,-7 2-72 16,-1 0 8-16,-6 0 0 16,-1 0-8-16,-7 0 0 0,0 0 8 31,-2 0-8-31,-1 0 0 15,-6 2 8-15,0-2-8 16,0 2 96-16,0-2 32 0,0 2 249 16,0 1-1-16,0 5-56 15,0 3-8-15,0 1 408 0,0 4 48 31,0 2-208-31,0 0-336 16,0-1-128-16,0 0-96 0,0-5-664 16,-3 2-1128-1,-2-2-2337-15,-1-6-1328 0</inkml:trace>
  <inkml:trace contextRef="#ctx0" brushRef="#br0" timeOffset="50085">15958 6548 7153 0,'0'0'1656'0,"0"0"-1408"0,0 0 489 15,21 0 23 1,3-2 192-16,10-7-320 0,2 1-216 16,4 0-264-16,-1 3-144 0,-3 0-8 15,-6 3-376-15,-1 2-760 0,-9 0-937 16,-6 0-1015-16,-7 7-2952 0</inkml:trace>
  <inkml:trace contextRef="#ctx0" brushRef="#br0" timeOffset="50340">16057 6663 7393 0,'0'0'2385'0,"0"0"-1473"15,0 0 216-15,0 0-592 0,0 0-536 16,0 0 56-16,0 0-48 16,-20 103-8-16,20-82 8 15,0 0-8-15,0-8-112 16,0-2-552-1,0-9-568-15,0-2-993 16,0 0-1936-16</inkml:trace>
  <inkml:trace contextRef="#ctx0" brushRef="#br0" timeOffset="50777">16136 6616 4232 0,'0'0'1673'0,"0"0"-921"16,0 0 520-16,0 0-544 0,0 0-176 31,0 0-191-31,139-36-185 16,-112 29-120-16,-1 5-56 15,-5 0 16-15,-5 2-16 0,-3 0 0 16,-2 0-16-16,1 0-56 15,-4 0 16-15,3 0-88 0,0 0-89 32,-3 0 17-32,-1 0 40 15,-2 0 120 1,-4 0 40-16,-1 0 8 0,0 0 8 0,0 0 256 15,0 0 161-15,0 0-41 0,0 4-56 16,0 7 96-16,0 0 424 16,0 4 88-1,0 0-88-15,0 2-280 16,0-2-199-1,0 2-169-15,-1-4-104 0,-2-3-40 0,3-1-48 16,-2-3-192-16,-1-4-633 0,3-2-607 16,-12 0-648-1,1 0-1185 1</inkml:trace>
  <inkml:trace contextRef="#ctx0" brushRef="#br0" timeOffset="51145">16034 6826 5457 0,'0'0'1904'16,"0"0"-1288"-16,0 0-16 0,0 0-592 15,0 0-8-15,0 0 352 16,68 0 56 0,-36 0 33-16,1 0-1 15,2 0-104-15,-4 0 80 16,-4-2-120-1,-1-3-88-15,-7 2-96 16,1-3-64-16,-4 2-48 0,-1-8-368 0,-4 2-856 16,-6 0-1897-16</inkml:trace>
  <inkml:trace contextRef="#ctx0" brushRef="#br0" timeOffset="54607">12586 5113 3568 0,'0'0'1433'15,"0"0"-1217"-15,0 0 280 0,10 79 352 16,-8-39-200-16,2 4-120 16,-2 4 8-16,-2-2-8 15,2 0-88-15,-2-6-79 0,0-4 23 16,0-4-168-16,0-4-168 15,0-3 56-15,0-7-48 32,0-2-56-32,-2-9-80 0,0 0-304 0,-7-7-601 15,1 0-935-15,-2-13-3977 16</inkml:trace>
  <inkml:trace contextRef="#ctx0" brushRef="#br0" timeOffset="55210">12559 5074 3848 0,'0'0'3265'16,"0"0"-1689"-16,0 0-559 0,0 0 191 31,0 0-576-31,0 0-632 16,0 0-112-16,0 0-200 0,0 0 312 15,106 0 112-15,-56 0-32 16,9 0-32-16,0 0 48 0,1-4-96 16,-2 2-336-16,-8-1-240 31,-8 3 40-31,-6 0 144 0,-14-2 39 15,-7 2 105-15,1 0 72 0,-11-2 104 16,1 2 72 0,2-2 0-16,-3 2 0 0,5-2 0 0,-2 2 0 15,-5 0-16 1,1 0 16-1,0 0 56-15,-4 0 312 16,0 0 281-16,0 0 215 0,0 0-192 0,0 0-160 16,0 8-264-16,0 14-248 15,0 12 0-15,-6 15 272 0,-2 7-64 31,0 8-208-31,5 2 72 16,-1-2-72-16,4-6 8 16,0-7 96-16,0-11-48 0,0-10-48 15,0-13 0-15,0-4 8 0,0-7-16 16,0-4-128-16,0-2-384 47,0 0-480-32,-1-14-408-15,-11-8-1329 0,-7-4-3912 0</inkml:trace>
  <inkml:trace contextRef="#ctx0" brushRef="#br0" timeOffset="55539">12586 5695 720 0,'0'0'2640'0,"0"0"-1344"0,0 0-527 0,0 0-209 0,0 0 0 16,0 0 656-1,0 0-232 1,160 24-79-16,-107-24-121 15,2 0-168-15,-1 0-120 0,-4-8-224 16,-2 0-112 0,-11 0-64-16,-1 2-24 0,-2-10-72 0,-8 2-792 31,-9-2-2217-31</inkml:trace>
  <inkml:trace contextRef="#ctx0" brushRef="#br0" timeOffset="56000">13747 5059 4584 0,'0'0'2417'0,"0"0"-1297"0,0 0-56 16,0 0-279-16,0 0-17 15,-29 94-128-15,20-49-40 0,2 4-248 32,4 6-176-32,-2-1-24 15,2 1-96-15,1-6-48 0,2-2 56 16,-1-9-48-16,1-8 32 15,0-8-48-15,-4-7-16 0,4-6-328 16,0-3-400-16,-6-6-584 31,3 0-977-31,-5 0-2720 16</inkml:trace>
  <inkml:trace contextRef="#ctx0" brushRef="#br0" timeOffset="56546">13670 5045 3136 0,'0'0'1048'0,"0"0"-31"16,0 0 359-16,0 0-592 16,113-7-184-16,-68 0-152 0,4 1-240 0,4 0-136 15,2 0-64-15,-2 2 0 16,-3 3 48-1,-8 1-48-15,-8 0-8 16,-8 0 0-16,-8 0 0 16,-7 0 0-16,-3 0 8 15,-6 0-8-15,-2 1 80 0,0-1 32 16,0 0 88-16,0 2 57 0,0 0 167 31,0-2 16-31,0 2-208 16,0 0-232-16,0 4-64 0,0 0-88 15,0 5 152-15,0 4 8 16,0 2 0-16,-2 4 0 15,0 3 56-15,-1 6-16 0,3 4 8 32,0 4-40-32,0 7-16 15,0 2 0-15,0 6 0 0,0-3 0 16,7 0-8-16,4-5-48 0,0-6 48 15,-3-7 0-15,0-9 0 16,-3-8 8-16,-2-6 0 0,-3-5-160 16,0-4-352-1,0 0-417 1,0-4-1159-16</inkml:trace>
  <inkml:trace contextRef="#ctx0" brushRef="#br0" timeOffset="56844">13615 5712 4761 0,'0'0'1408'16,"0"0"-1136"-16,0 0 248 16,0 0-8-16,0 0 344 15,0 0 112-15,152 0-71 0,-91-5-321 16,7-3-8-16,3 0-168 31,2 0-264-31,-5 0-64 0,-4 2-72 16,12 0-8-16,-15 0-1032 15,-19-3-1641-15</inkml:trace>
  <inkml:trace contextRef="#ctx0" brushRef="#br0" timeOffset="57401">14799 5077 3424 0,'0'0'2113'0,"0"0"-1169"0,0 0 88 15,0 0-176-15,0 0-328 0,0 0 193 16,0 0 63-16,5 145-152 16,-2-97-216-16,0 4-160 15,-1-4-72-15,1-2-64 0,0-6-40 16,-3-8-32-1,3-4-40 1,-3-7-8-16,0-8-376 0,0-2-456 0,0-7-793 16,0-2-991-16,-3-2-1961 15</inkml:trace>
  <inkml:trace contextRef="#ctx0" brushRef="#br0" timeOffset="57914">14779 5038 1136 0,'0'0'1472'15,"0"0"-152"-15,0 0-223 0,0 0-241 32,125 0-120-32,-77 0-104 15,9 0-176-15,2 0-16 16,4 0-200-16,2 0-8 0,-7-9-56 0,-3 3-120 15,-10 0-48-15,-12 2-8 16,-9 2 0-16,-8 2-8 16,-6 0-112-1,-9 0 40-15,-1 0 80 16,0 0 0-16,0 0 184 15,0 0 120-15,0 0-47 0,0 0-257 16,0 2 0-16,0 8-57 0,0 7 57 16,5 6 169-1,-3 7-1-15,1 7 64 16,-1 7 16-16,-2 4-128 15,3 4 96-15,-3 0 88 16,1 4-48-16,1-4-48 0,-2-2-64 16,2-5-136-16,1-9 48 0,-3-8-56 31,3-10 0-31,-1-6-416 15,-2-8-456 1,0-4-609-16,0 0-999 0,-12 0-1977 0</inkml:trace>
  <inkml:trace contextRef="#ctx0" brushRef="#br0" timeOffset="58239">14787 5665 416 0,'0'0'2056'15,"0"0"-784"-15,0 0 201 16,0 0-145-16,0 0-216 16,152 12-128-16,-100-12-183 15,8 0-257-15,6-6-72 16,2-2-32-16,-7 0-240 15,-3 1-152-15,-6 4-48 0,-4-1-504 16,-11 0-1385 0,-11 2-4032-16</inkml:trace>
  <inkml:trace contextRef="#ctx0" brushRef="#br0" timeOffset="58703">15842 5029 6681 0,'0'0'1792'0,"0"0"-1112"15,0 0-39 1,0 0-473-16,0 0 232 0,13 124 208 16,-3-71 160-16,-2-1-80 0,0-2-200 15,-5 0-256-15,2-4-104 16,-4-5-72-16,1-4-56 0,1-7-728 31,-3-3-816-31,0-12-1217 16,0-6-2864-16</inkml:trace>
  <inkml:trace contextRef="#ctx0" brushRef="#br0" timeOffset="59236">15953 4976 1776 0,'0'0'1056'0,"0"0"-104"0,0 0 169 0,0 0-193 16,147 17 72-16,-98-9-328 0,4 0-264 31,0 0-216-31,-3 0-48 16,-6 3-144-16,0-4 16 0,-9 1-8 15,-6 0 0-15,-5-2 8 16,-6-1-8-16,-2-1-8 0,-6-2-112 16,-3-2-152-16,1 1-152 31,-5-1-8-31,-3 0 168 0,0 2 256 15,0-2 240-15,0 2 528 16,0 0 176-16,0 2-175 0,0 2-369 16,0 5-384-1,0 6 200-15,0 5 288 0,0 9-64 31,0 3-176-31,-3 5-80 0,-1 6-32 16,0 3-56-16,2 2-8 16,2 1 64-16,0-6-32 0,0-5-8 15,0-8-96-15,0-10-16 16,0-7-144-16,0-7-624 15,0-8-856 1,0 0-953-16,-7 0-2848 0</inkml:trace>
  <inkml:trace contextRef="#ctx0" brushRef="#br0" timeOffset="59648">15797 5723 176 0,'0'0'1512'15,"0"0"-904"-15,0 0 560 0,0 0 265 16,0 0-49-16,0 0-40 16,153-8-112-16,-95 0-255 31,2 2-225-31,1 0-56 15,-2 2-360-15,-9 2-128 0,-5 2-88 0,-10 0-64 16,-6 0-56-16,-4 0 0 0,-4 0-144 16,-5 0-1272-16,-5 0-2897 15</inkml:trace>
  <inkml:trace contextRef="#ctx0" brushRef="#br0" timeOffset="60254">17071 5013 1792 0,'0'0'4105'15,"0"0"-3593"-15,0 0 56 16,0 0 1144-16,0 106-391 0,0-63-433 15,0 3-48-15,0 2-112 16,0 0-176-16,0 0-88 0,0-4-152 16,6-1-192-1,-2-7-64 1,-3-4-48-16,4-8-8 0,-3-5-200 15,1-4-640-15,-1-5-400 16,-2-8-744-16,0-2-945 0,0 0-1720 16</inkml:trace>
  <inkml:trace contextRef="#ctx0" brushRef="#br0" timeOffset="60796">17218 5008 160 0,'0'0'1136'0,"0"0"-96"0,0 0-376 15,0 0-128-15,140 39-40 16,-107-31-72-16,-3 0-63 15,-7-1-73-15,-4-1-80 0,1-3 0 16,-9-1-24-16,-6 0-48 16,-2-2-40-1,-1 2 40 1,-2-2 232-16,0 2 64 0,0 0-136 15,0 2-248-15,0 3-40 16,0 3-8-16,0 1 312 0,0 6 280 31,0 2 144-31,0 7-143 0,0 2-105 31,0 4-24-31,0 6-24 16,0 3 0-16,0 3-112 16,0 1-216-16,0-4-32 0,0-1-80 15,0-3 0-15,5-10-160 16,-1-3-312-16,0-7-528 0,-4-13-321 0,0-2-695 15,0-2-2017-15</inkml:trace>
  <inkml:trace contextRef="#ctx0" brushRef="#br0" timeOffset="61130">17055 5701 5417 0,'0'0'2072'0,"0"0"-1624"0,0 0-40 16,0 0 120-16,0 0 505 15,0 0 95-15,126 8-224 16,-79-8-152-16,-2 0-112 0,-2 0-208 15,-1 0-151-15,-1-2-137 32,-11-2-144-32,-4-4-361 0,-10 2-1367 15,-11 0-5145-15</inkml:trace>
  <inkml:trace contextRef="#ctx0" brushRef="#br0" timeOffset="66072">14616 8561 1768 0,'-5'0'5073'0,"-1"0"-3617"15,1 0-271 1,-1 0 319-16,4 0-480 0,-1 0-608 0,3 1-416 16,0 13-128-16,-3 6-104 15,-1 12 184-15,4 6 48 0,0 7 8 16,0 1 104-16,0 2 72 15,0 0-8-15,0 2-104 0,0 1 8 0,0-2 0 16,0-2 16 0,0-1-88-16,0-6 8 0,0-2-8 15,0-8-8-15,0-5-120 0,0-10-192 16,0-2 88-16,0-7 168 15,0-5 56-15,0-1 264 0,0 0 528 32,-1 0 217-32,-11 0-673 15,-7 0-336-15,1-5-256 0,-16-10-993 16,7 2-927-16,3 0-2257 0</inkml:trace>
  <inkml:trace contextRef="#ctx0" brushRef="#br0" timeOffset="66422">14406 8956 3448 0,'0'0'2089'0,"0"0"-577"0,0 0 272 0,0 0-407 0,146-25-369 16,-98 9-272-16,5 0-248 15,-1-2-304-15,-5 0-104 0,-5 0-80 16,-2-3-760-16,-12 4-1352 16,-14 4-2713-16</inkml:trace>
  <inkml:trace contextRef="#ctx0" brushRef="#br0" timeOffset="66928">14818 8775 744 0,'0'0'4977'16,"0"0"-3609"-16,0 0-840 31,0 0 480-16,0 0-151-15,0 0-313 0,0 0-136 16,0 0-24 0,28 104-224-16,-22-89-88 0,2-2-16 15,-3 0-56-15,1-4 8 16,-2-3-8-1,2 0-176-15,-1-6-272 0,1 0-96 16,1 0-57-16,4 0 337 0,0-8 256 16,-2-7-48-1,5-4-104-15,-6 1-64 0,-1 0 8 16,-3 0 80-16,0 4 88 0,-4 2 48 15,0 2 48-15,0 6 200 16,0 2 88-16,0 2-24 0,0 0-87 31,0 0-73-31,0 0-88 16,1 0-64-1,1 2-48-15,3 8 48 0,0 3 432 0,1-2 64 16,-1 3-56-16,-2 2-176 0,2-2-136 16,1-1-64-16,-1-4-64 15,2-1-416-15,-4-1-928 16,-1-5-1289-16,1-2-2688 0</inkml:trace>
  <inkml:trace contextRef="#ctx0" brushRef="#br0" timeOffset="67626">15127 8735 880 0,'0'0'4441'15,"0"0"-3321"-15,0 0-488 0,0 0 456 16,0 0-392-16,0 0-384 0,0 0-79 15,0 110-1-15,0-92-96 0,0 0 40 16,0-3-24-16,0-6-64 0,0-1 64 16,0-3 24-16,0-5 56 15,0 0 32 1,0 0 40-16,0 0-72 0,0 0-48 0,0 0-104 15,0 0-80-15,0-11-264 16,0 1-72-16,0-1-120 0,1 0 56 16,6 5 120-16,1 2 104 31,0 2 48-31,3 2-8 15,0 0-8-15,6 0-73 0,0 0-191 16,3 0-608-16,-1 0-416 0,4 0 136 16,-2-1 151-16,-7-8 73 15,-3 1 160-15,1-4 512 31,-11 0 400-31,-1 0 312 0,0-1 320 47,0 0 312-47,0-1 112 16,0 4-223-1,0 2-225-15,0 4 120 0,0 2 184 16,0 2-104 0,-1 0-160-1,1 0-111-15,-5 0-89 16,2 6-144-16,-1 6-40 0,-2 4 16 15,1 4 8-15,-1-2-8 0,4-2-112 16,-1 0-112-16,3-5-56 16,0-4-16-16,0 1-64 0,0-4 32 15,0-2-32-15,5-2-24 16,1 2-48-16,4-2-16 0,-2 0 48 31,3 0-16-31,2 0-224 31,-2-4-160-31,7-8-121 0,-2 3-703 16,-4 0-1544-16</inkml:trace>
  <inkml:trace contextRef="#ctx0" brushRef="#br0" timeOffset="71890">16367 8799 5281 0,'0'0'1728'0,"0"0"-368"0,0 0-87 16,-58-48-297-16,43 40-224 0,-1 4-240 16,3 4-8-16,-3 2-184 15,1 18-304-15,-1 8-16 16,0 7 8-16,5-1 88 0,-1 0-48 15,6-2-40-15,6-8 72 16,0-3-80-16,0-4-8 0,0-4-8 16,10-5-48-16,3-1 56 15,4-7 8-15,3 0 80 16,2 0-8-16,4-7-72 0,0-10-104 0,-2-6-200 15,-1-1-88 1,-5-4-48-16,-7 1 56 0,-1 1 240 16,-9 5 144-1,-1 6 56-15,0 4 224 16,0 5 152-16,0 6 64 15,0 0-56-15,0 0-192 0,0 0-248 0,0 15-104 16,0 4 104 0,0 3 192-16,0 3-24 15,0-2-88 1,0-3-80-1,0-3-8-15,2-4-408 16,11-3-680-16,1-3-1072 16,-1-3-945-16,-1-4-2384 0</inkml:trace>
  <inkml:trace contextRef="#ctx0" brushRef="#br0" timeOffset="72171">16517 8875 4640 0,'0'0'2481'15,"0"0"-1129"-15,0 0-295 16,0 0-89-16,0 0 264 0,0 0-368 15,0 0-352 1,118-6-232-16,-81-1-176 16,-3-6-104-1,1 3-568 1,1-3-624-16,4-6-816 0,-12 3 127 15,-9 2-2544-15</inkml:trace>
  <inkml:trace contextRef="#ctx0" brushRef="#br0" timeOffset="72362">16706 8713 2528 0,'0'0'2721'0,"0"0"-489"0,0 0-600 16,0 0 1 0,0 0-889-16,0 0-304 31,0 0-48-31,0 0-136 15,-13 94-104-15,23-72-48 16,-2 0-104-16,0-4-64 0,-2-4-704 16,2-1-848-16,-4-8-1105 0,-1-3-2864 15</inkml:trace>
  <inkml:trace contextRef="#ctx0" brushRef="#br0" timeOffset="72902">16848 8536 2968 0,'0'0'2521'16,"0"0"-769"-16,0 0-648 15,0 0 41-15,0 0 127 16,0 0-320-1,0 0-88-15,32 115-200 0,-32-77-232 16,0-2-128-16,0-2-175 16,0-10-81-1,0-4 8-15,0-10-8 16,0-4 24-1,0-4 64-15,0-2 32 0,0 0-168 0,-1 0-72 16,1-2-352-16,0-6-113 16,0-2-159-16,0-2-200 0,11 2 280 15,0-2 232-15,4 4 216 16,1 0 104-16,-1 2 64 0,1 2 8 15,-3 2-8-15,0 2 8 47,-2 0-8-47,-1 0-56 16,-2 14 48-16,-2 2 8 0,-1 4 48 15,-5 2 48-15,0 0 80 16,0-2 16-16,-5-2 32 0,-13-1-16 16,-1-4 48-16,-5-1-48 15,1 1-32-15,-8-4-64 16,4 1-96-16,4-1-8 0,6-7-8 0,4-2-24 15,3 0-536-15,10-15-600 16,0-8-761-16,0-5-2328 0</inkml:trace>
  <inkml:trace contextRef="#ctx0" brushRef="#br0" timeOffset="73466">17171 8794 4440 0,'0'0'2081'16,"0"0"207"-16,0 0-631 15,0 0-569-15,0 0-632 0,0 0-248 0,11 0 128 32,4-3 328-32,3-3 64 15,1-4-119-15,0 0-273 0,1 0-216 31,-1 0-72-31,-1 2-48 16,0 1-88-16,-1 4-448 0,-4-1-273 16,2 2-159-16,-1 0-984 15,-2-2-745-15,-9 2-1408 0</inkml:trace>
  <inkml:trace contextRef="#ctx0" brushRef="#br0" timeOffset="73833">17200 8890 624 0,'0'0'2272'16,"0"0"-952"-16,0 0 201 16,0 0-537-16,0 0-152 0,0 0-304 15,0 0 40 1,11 0-104-16,1 0-55 0,1 0 31 15,4 0-152 1,6 0-48-16,-2 0 40 0,0-4-80 0,0-1-64 0,-2 1 40 16,-1 2 72-16,0 0 120 0,-2 0-192 31,-8 0-104-31,-3 0-56 15,-2 0-16-15,-3-1-104 16,0-1-752-16,0-1-1753 16</inkml:trace>
  <inkml:trace contextRef="#ctx0" brushRef="#br0" timeOffset="75023">17714 8632 280 0,'0'0'4729'16,"0"0"-3529"-16,0 0 656 15,0 0-287-15,0 0-1001 0,0 0-192 16,0 0-376-16,0 0 184 16,26-7 160-1,-9 5-64-15,1 0-24 16,3 2 24-16,-2 0-80 15,-6 0-88-15,-1 0-16 0,-3 2-96 16,-4 5 96-16,-2 6 104 31,-3-1 80-31,0 1 144 0,0 6 8 16,-17 1-103-1,-8 3-177-15,0 2-152 0,-8-1-305 16,3-2-303-16,4-4-144 0,3-6 248 16,5-4 168-16,9-6 96 31,5-2 136-31,1 0 104 0,3 0-192 0,0 0-144 15,0 0 24 1,-4060 0 208 0,8151-8 104-16,-4073-1 88 15,4-2-80-15,-2 3 40 0,1 2 128 16,-2 4-24-1,-1 2 16-15,0 0-80 16,-2 0-24-16,-7 0-16 16,1 10-32-16,-7 0-16 0,-1 4 72 15,-2 0 240-15,0 3 168 16,0-2 0-16,-13 0-40 0,-3-2-80 15,1-3-48-15,1 1-168 16,-1-8-64-16,6 1-80 0,2-4-8 16,1 0-552-16,4 0-480 15,-1-7-1064 1,3-6-2785-16</inkml:trace>
  <inkml:trace contextRef="#ctx0" brushRef="#br0" timeOffset="76560">18179 8875 1744 0,'0'0'1800'16,"0"0"-367"-16,0 0 343 0,0 0-464 15,0 0-504-15,0 0 209 0,0 38 303 31,-8-22 32-31,-8 5-128 16,-5-2-263 0,1 0-393-16,2-6-568 0,1-2-184 0,2-11-1289 15,1 0-1391-15,9-9-5138 16</inkml:trace>
  <inkml:trace contextRef="#ctx0" brushRef="#br0" timeOffset="77526">18184 8757 1432 0,'0'0'1360'16,"0"0"-56"-1,0 0-167-15,0 0-745 0,0 0-280 16,0 0 16-16,0 0-32 0,0 0-40 15,0 0 200-15,0 0 16 16,0 0-120-16,0 0 48 0,0 0-8 16,0 0-16-1,0 0-72-15,0 0-96 16,0 0 40-16,0 0 112 15,0 6 144-15,0 0 112 0,0 2 80 16,0-4-112-16,1-2-191 31,4 0-145-31,-5-2-40 0,2 0-8 0,1 0 56 0,-3 0 64 16,2 0 56-16,-2 0-32 15,0 0 56-15,0 0 232 0,0 0 8 16,0 0-32-16,0 0-168 31,0 0-112-31,0 0-56 16,0 0-64-16,0 0 88 0,0 0 8 15,0 0 72-15,0 0 32 0,0 0-208 16,0 0 0-16,0 0-208 31,0 0-424-31,0 0-744 16,0 0-1393-16</inkml:trace>
  <inkml:trace contextRef="#ctx0" brushRef="#br0" timeOffset="80728">18742 8728 1384 0,'0'0'2360'0,"0"0"-791"15,0 0 183-15,0 0-688 0,0 0-32 16,0 0 345-16,-4-17-145 31,-3 11-280-31,1-3 184 0,-6 2-143 16,1-1-313-16,0 0 16 15,-1 3-152-15,3 3-128 16,-3 2-208-16,3 0-208 0,-7 5-168 16,6 13-80-16,-1 4 16 15,1 4 96-15,3 0 8 0,7-2-8 16,0 0-40-1,0-4 72-15,0-2 8 0,12-2 24 16,1-4 16 0,0-1 48-16,6-7 8 0,-1-4 8 15,3 0-8-15,-2 0-80 16,2-19-992-16,3-1-697 0,4-12-887 31,-12 5-1993-31,-6 2-392 0</inkml:trace>
  <inkml:trace contextRef="#ctx0" brushRef="#br0" timeOffset="81626">18813 8530 2920 0,'0'0'1977'16,"0"0"-1057"-16,0 0 632 0,0 0-712 16,0 0-144-16,0 0 385 15,0 0 103-15,0 0-256 0,0 136-72 16,-8-97-72-16,5-3-351 15,-3-4-129-15,4-8-104 0,2-6-152 16,-3-7-48-16,3-8 48 16,0-3-48-16,0 0-32 31,0 0-440-31,0-14-121 0,11-4-143 15,5-6-136-15,2 2-352 16,1 4-128-16,-2 6 271 0,-1 6 553 16,-5 4 352-16,0 2 176 0,-3 0 432 15,4 0 224 1,-3 0 41-1,3 4-121-15,-3-2-112 0,3-2-80 32,1 0-184-32,3 0-72 0,0-8 8 0,-2-7-136 0,3 2-144 0,-6 1-320 15,-5 0 96-15,-1 2 368 31,-5 4 32-31,0-1 296 16,0 3 272-16,-13 4 40 0,2 0-96 31,-4 0-216-31,7 0-160 16,-3 0-56-16,0 2-56 0,-1 9-48 15,1 3 120-15,3 4 72 32,2 1 120-32,1 4 73 0,-2-3 31 15,6 0-176 1,1-6-160-16,0-2-88 0,0-3-96 0,1-4-512 15,11-3-529-15,1-2-23 16,3 0 56-16,3 0-240 47,-3-7-161-47,-1-4-79 0,-4 1 392 15,0-2 680 1,-3 0 512-16,-3-2 16 16,2 0 120-16,-2 0-120 0,-2 1 40 15,0 2-48-15,0 3 192 16,-3 4 368-16,0 1 640 15,0 3 56-15,0 0-135 0,0 3-209 16,0 9-320 0,-3 6 48-16,0 0-96 0,-2 4-184 0,2-2-96 0,3-2-160 15,0-1-40 1,0-6-72-16,0-3-8 0,0-2-40 15,0-6-32-15,3 0-184 0,8 0-56 16,5-2 32-16,4-10-248 16,6-4-208-1,3-2 576-15,11-6-1193 0,-12 2-71 0,-3 4-1144 16</inkml:trace>
  <inkml:trace contextRef="#ctx0" brushRef="#br0" timeOffset="82056">19317 8404 5417 0,'0'0'1840'15,"0"0"-1232"-15,0 0 961 16,0 0-1017-16,0 0-408 15,0 0 872-15,0 68-120 16,0-42-200 0,0 6 240 15,0 2-111-31,0 2-297 15,0 0-288-15,0-1-104 16,0-5-88-16,0-6-40 0,0-2 16 16,0-6-16-16,2-4-8 15,1-4-136 1,0-4-752-16,-1-2-529 15,-2-2-399-15,3 0-521 0,0 0-535 16,1 0-241-16</inkml:trace>
  <inkml:trace contextRef="#ctx0" brushRef="#br0" timeOffset="82513">19524 8538 1616 0,'0'0'2944'15,"0"0"-1895"-15,0 0 1135 16,0 11-664-16,-3-5-823 15,-5 3 143-15,-2 3-288 0,-3 5-368 16,-6-1-32-16,4 2 0 16,-1-4-96-1,5 0-48-15,3-5 0 0,4-2 40 0,0-5 32 16,2-2-72-16,2 0 80 0,0 0 112 15,0 0-72-15,0 0-128 0,0 0-80 16,0 0-16-16,0 0 32 16,6 0 64-16,6 2 0 0,-1 2 24 15,2 2-16 1,5 0 144-16,1 1 104 0,-3 4 0 0,0-3 24 15,-3 0-56-15,-3-3-24 16,0 0 64-16,-2-1-39 0,-2-4-201 16,-1 0-24-16,2 0-633 15,-3 0-423-15,-2-9-1080 16,0-2-3473-16</inkml:trace>
  <inkml:trace contextRef="#ctx0" brushRef="#br0" timeOffset="88136">16420 7572 968 0,'0'0'1304'16,"0"0"464"-16,0 0-79 16,0 0 79-16,0 0-256 0,0 0-111 31,0 0-329-31,0 0-296 15,0 0-56-15,-24-4-96 0,21 4-216 16,-1 0-95-16,-7 2-257 16,3 17-56-16,-6 12-208 31,1 7 104-31,6 2 23 0,1 0-23 15,6-4 8-15,0-6-72 16,1-6 8-16,15-3-64 16,4-8-40-16,2-2 56 0,6-7 32 0,-2-4-176 15,8 0-16 1,14-32-648-1,-4-2-1057-15,-9-3-2096 0</inkml:trace>
  <inkml:trace contextRef="#ctx0" brushRef="#br0" timeOffset="88769">16641 7459 3184 0,'0'0'1248'0,"0"0"-119"31,0 0 671-31,0 0-224 0,0 0-463 16,20 115-281-16,-20-79-200 15,0 2-312-15,0-4-72 0,0-2-120 31,0-8-80-15,0-4-48-16,0-8 56 0,-3-5-40 16,3-5 64-16,0-2 32 0,0 0-112 15,0 0-352-15,0-13-528 16,0-2-688-16,14-2 183 0,2 6 137 15,4 2 440-15,2 5 528 16,1 4 256-16,-4 0 24 16,4 0 280-16,-1 7 88 0,-2 2-56 31,-1-1-80-31,1-2-104 15,-3-2-48 1,3-4-24-16,-1 0 16 0,0 0-8 16,4-14 8-16,-4-4-16 0,-6-2-8 31,-1 0-24-31,-9 0 104 15,-3 2-24-15,0 2-24 0,-16 4 40 16,-4 6-112-16,-6 6 288 16,1 0 168-16,-3 8-280 0,1 14-72 15,1 4 137-15,7 3 119 16,4 0-32-1,13-1-104-15,2-2-32 0,0-4-112 0,0-1 32 16,2-8-120-16,9-1 0 31,4-5-8-31,-1-3-336 0,9-4-432 16,1 0-465-16,17-15-735 15,-6-4-921-15</inkml:trace>
  <inkml:trace contextRef="#ctx0" brushRef="#br0" timeOffset="88969">17108 7685 1384 0,'0'0'2520'16,"0"0"-711"-16,0 0-377 31,0 0-88-31,0 0-471 0,0 0-393 16,-40 4-168-16,35 9-40 15,5 4-56-15,0-2-88 0,0 4-32 16,0-6-88-16,5 0 72 0,4-3-80 15,-1-5-56 1,1-3-304 0,2-2-72-16,3 0-8 0,1-7-137 0,1-12-615 15,3-13-488 1,-2 4-801-16,-3 0-655 0</inkml:trace>
  <inkml:trace contextRef="#ctx0" brushRef="#br0" timeOffset="89222">17207 7493 1408 0,'0'0'2920'0,"0"0"-863"0,0 0-625 0,0 0-80 0,0 0-503 31,0 0-521-31,0 0 72 0,0 0 464 16,-2 79-96-16,2-47-40 15,0 0-280-15,-2 0-216 16,-1 0-96 0,3-6-72-16,-3-3-56 0,3-8 57 0,0-2-65 31,0-5-505-31,0-3-447 0,0-1-632 15,0 0-1289-15,0-4-2312 0</inkml:trace>
  <inkml:trace contextRef="#ctx0" brushRef="#br0" timeOffset="89717">17399 7612 2592 0,'0'0'2121'16,"0"0"-169"-16,0 0-16 15,0 0-535-15,0 0-433 16,0 0-384-1,-70 46-328 1,53-32-176-16,0-1-72 0,1-2-8 0,5-3 0 16,0 0 16-16,4-3-8 15,1-1 0-15,1-1 0 16,2-1 0-16,1 0-8 0,2-2-56 15,0 2-32-15,0-2-96 32,0 2-96-32,0 0-32 0,2 2 256 15,9 0 56-15,3 3 136 16,1-1 144-16,1-1 0 15,2 1-120-15,1 0-64 0,2 1-24 16,-1 1-8-16,-3-3-56 16,1-1 0-16,-2 2-8 0,-8-4-80 31,4 0-432-16,-9-2-1032 1,2 0-1361 0,-5 0-3336-16</inkml:trace>
  <inkml:trace contextRef="#ctx0" brushRef="#br0" timeOffset="94648">15445 6559 776 0,'0'0'2512'16,"0"0"-935"-16,0 0-353 0,0 0 104 16,0 0-336-16,0 0-208 15,0 0-7-15,0 0-105 16,0 0-80-16,0 0 0 0,0 0 16 15,0 0-96-15,0 0-56 16,0 0-24-16,0 0-63 0,0 0-73 16,0 0-136-1,0 0-88-15,0 0-64 16,0 0-8-16,0 0 8 15,0 0-8-15,0 0 8 0,5 0 72 16,3 0 16-16,6 0 40 16,1 0 16-16,6 0 48 15,-2 0-8-15,2 0-80 16,-2 0 8-1,1 0-64-15,-6 0-48 0,1 0 40 16,-1 0-40-16,-1 0 0 0,-5 0 48 16,4-2-56-16,-7 2 8 31,1 0 8-31,-1-2-8 0,1 2 56 15,-1 0-64-15,3 0 8 16,0 0 0 0,4 0-8-16,-4-2 0 0,-2 2 0 0,1 0-8 15,-3-2-64-15,-4 2 0 31,0-1-32-31,0-1-216 0,0 0-368 16,0-9-625-16,-6 3-1583 16,-7 0-5594-16</inkml:trace>
  <inkml:trace contextRef="#ctx0" brushRef="#br0" timeOffset="95467">15613 6403 960 0,'0'0'2480'0,"0"0"-783"15,0 0-249-15,0 0-264 0,0 0-304 16,0 0-135-16,0 0-65 16,0 0-88-16,0 0-104 15,0 0-32 1,0 0-168-16,0 0-88 15,0 4-8-15,0 0-40 16,0 1-32-16,0 6 192 0,0 1 216 16,0 2-72-16,0 2-119 0,0 0-25 15,0 0-48 1,0 2-72-16,0-2-56 0,0-1-8 15,0-2-24 1,1 2-56-16,-1-2 24 16,2-1 8-16,3 1 32 0,-5-2 24 15,0 2-32-15,0-3-8 16,3 1-8-1,-3 0-40-15,0 1 0 32,0-3-32-32,0 2 48 0,0-1-56 0,0-5 40 0,0-1-40 15,0 0-8-15,0-1 8 0,0-3 112 16,0 0 56-16,0 0 56 31,0 0 16-31,0 0-56 0,0 0-72 16,0 0-48-16,0 0-64 15,0 0-8-15,0 0-16 0,0 0-56 16,0 0 16-16,0 0-8 15,0 0 64-15,0 0 0 16,0 0 56-16,0 0 32 0,0 0 48 31,0 0 56-31,0 0-16 16,0 0-8-16,0 0-24 0,0 0-144 15,0-9-992-15,0 2-2881 16,0-3-2464-16</inkml:trace>
  <inkml:trace contextRef="#ctx0" brushRef="#br0" timeOffset="97257">18447 6563 4729 0,'0'0'2000'0,"0"0"-824"16,0 0 609-16,0 0-241 0,0 0-592 15,-28-36-336-15,17 32 72 16,3 2 209-16,-2 2 175 0,-1 0-344 15,0 0-440 1,-2 8-288 0,-7 11-128-16,4 4 120 0,2 3-104 15,-1 4 16-15,7 0 8 16,3 0 88-16,2-3 0 0,3-5 0 15,0-1-104-15,0-2 32 0,10-3 0 32,6-2 64-32,3-4-40 15,5-2-256-15,6-6-264 0,5-2-192 16,1 0-321-1,9-30-751-15,-8 4-2385 0,-10-2-1928 16</inkml:trace>
  <inkml:trace contextRef="#ctx0" brushRef="#br0" timeOffset="98250">18553 6373 5537 0,'0'0'2568'16,"0"0"-1656"-16,0 0 65 0,0 0-665 0,0 0-176 15,0 0-136 1,0 0 648-1,2 118 40-15,-2-68 56 16,0 2-304-16,0-1-192 0,-8-2-96 16,3-6-104-16,-3-7-40 15,3-10-8 1,2-8 0-16,1-8 0 0,1-6 56 0,1-4 104 15,-3 0 144 1,1 0 73-16,-1 0 7 16,1-6-384-16,2-6-264 0,0-2-185 15,0-2-239-15,0-2 104 16,10 2 112-16,4 0 72 0,4 3 184 31,3 4 64-31,-2 3 56 16,-6 4 48-16,2 0 40 0,-1 2-8 15,-2 0 0-15,1 0 0 16,4 0 16-16,-2 0 8 0,3 0 0 15,-1 2 8-15,-2-2-8 32,4 0 48-32,1 0-56 15,-1-7-104-15,-3-4 8 0,2-3 96 16,-7-3-160-16,-3 4 56 15,-4-6 56-15,-4 3 48 0,0 0-104 16,0 3-24-16,-7 2 112 16,-1 3 16-1,-5 8 296-15,-1 0 232 16,-1 0-480-16,-4 8 24 0,-1 12-24 15,-1 3 160-15,8 2-32 16,1 5-16-16,5-2 72 16,2-3 24-16,2-1-72 15,3-7-40 1,0-2-88-16,0-3-48 0,0-7 0 15,10 0 8-15,3-3-16 0,3-2-240 32,3 0-256-32,9-2-328 15,1-12-800-15,3 0-1233 0,2-2-1064 16,0 0 2401-16,-4 1 1096 15,0 2-584 1,-6 0 1008-16,-11 0 56 0,-4 0 616 0,-4 1 768 16,-5 5 280-16,0 1-239 0,0 2 215 15,0 1-16-15,-3 3-175 31,-5 0-337-31,-3 0-464 16,-2 9-496-16,-2 6-72 16,2 2 32-16,2 0 0 0,3 0 0 15,1-2-80-15,4 0-72 0,3-5-16 16,0-1-8-16,0-2-96 15,0-1 40-15,7-6-24 32,9 0-104-32,0 0-40 0,3-4 8 0,6-14-360 31,2-7-792-31,5-13-761 0,-4 6-1119 0,-7 4-1273 0</inkml:trace>
  <inkml:trace contextRef="#ctx0" brushRef="#br0" timeOffset="98589">19148 6377 3896 0,'0'0'2497'15,"0"0"-937"-15,0 0-672 0,0 0 89 16,0 0-177-16,0 62 72 16,0-30-64-16,-2 6-128 0,-3 1-112 15,2 2-7-15,-2-1 87 16,0-2-240-16,1-5-96 0,2-10-200 15,2-4-104-15,0-8-8 16,0-2-240-16,0-3-920 0,0-2-377 16,0 4-343-1,0-1-313 16,8 4-231-31,3-1-537 16,-1-4 345-16</inkml:trace>
  <inkml:trace contextRef="#ctx0" brushRef="#br0" timeOffset="99068">19364 6580 2944 0,'0'0'1152'16,"0"0"905"-16,0 0-289 0,0 0-416 0,0 0-423 15,0 0-153-15,0 0-296 16,0 0-48-16,0 0-96 15,0 0-96 1,-118 109-16-16,105-101 32 16,4-1-48-16,4-3 88 0,2-4-40 15,3 2-40-15,0-2-39 16,0 0-81-16,0 0-96 15,0 0-8-15,0 0-8 0,0 0-96 32,0 0 7-32,0 0 49 15,0 0-48-15,3 0 0 0,2 2 104 16,1 2 160-16,5-1 89 15,6 1-49-15,0 3-48 16,3 1 24-16,2 0-64 0,1-1-40 16,1 4-64-16,-4-3 56 15,-3-2-16 1,-1 1-48-16,-4-3-152 15,-1 1-272-15,-6-5-313 0,-2 0-703 16,-3 0-1320-16,0-10-2458 16</inkml:trace>
  <inkml:trace contextRef="#ctx0" brushRef="#br0" timeOffset="107011">18356 5338 1136 0,'0'0'3000'0,"0"-2"-1071"16,0 0-97-16,0 0 57 15,0 0-417-15,0 0-368 0,-6 2-160 16,-1-2-47-16,3 2-169 16,-4 0-128-1,-2 0-152-15,-5 2-344 0,-2 15-104 16,-6 6-168-16,0 9 56 15,1 7 24-15,7 0-16 16,4 1-24-16,6-2 8 16,0-1 72-16,5-5 40 15,0-9-48-15,0 0-16 16,5-9 24-16,6-2 32 0,9-6-128 15,2-4-568-15,6-2-281 16,17-16-583 0,-6-8-1657-16,-5-4-4288 0</inkml:trace>
  <inkml:trace contextRef="#ctx0" brushRef="#br0" timeOffset="107669">18453 5274 4544 0,'0'0'1641'15,"0"0"-849"-15,0 0 528 0,0 0-560 16,0 0-111-1,0 0 423-15,-3 122-112 16,3-68-304-16,-3 1-80 0,-2-2-280 16,2-6-192-16,-4-7-32 15,6-10-16-15,1-10-56 16,0-10 8-16,0-4 0 0,0-6 96 15,0 0-104 1,0 0-32-16,0-8-464 16,8-12-80-16,10-6-208 15,6-4-536-15,2 0-313 0,-2 6 57 16,0 9 688-16,-1 11 440 15,-6 4 408-15,0 0 40 0,-3 15 456 32,2 0 48-17,0 4 216-15,-3-8 112 0,-1 2-568 16,-4-7-104-16,-5-4-16 0,2 0-80 15,-5-2 16-15,0 0 24 0,0 0-8 32,0 0 41-32,0-12-113 15,0-2-24-15,-8-6-297 16,-7 2-15-16,-3-1 56 0,1 8 256 15,2 7 208-15,1 4 633 16,2 4-305-16,3 20-336 0,2 6 264 16,-1 2 24-16,5 2-24 31,3-4-232-31,0-6-96 0,0-2 96 15,0-6-104-15,6-4-120 16,10-3-8-16,4-5-408 0,2-4-288 16,6 0-104-16,6 0-497 0,1-11-519 15,14-17-920 1,-15 4 151-1,-7 2 505-15</inkml:trace>
  <inkml:trace contextRef="#ctx0" brushRef="#br0" timeOffset="107864">18867 5588 184 0,'0'0'1408'15,"0"0"248"1,0 0-79-16,0 0 87 15,0 0-192-15,0 0-352 16,0 0-463-16,0 0-273 16,-50 55 184-16,42-29-104 15,4-2-256-15,4-2-112 0,0-6-96 0,0-4 0 31,0-6 0-31,8-2-248 16,7-4-328-16,3 0 8 16,17-24-257-16,-4-6-1247 0,-4-2-2777 15</inkml:trace>
  <inkml:trace contextRef="#ctx0" brushRef="#br0" timeOffset="108117">18951 5386 1880 0,'0'0'2945'15,"0"0"-1521"1,0 0-432-16,0 0 184 16,0 0 41-16,0 106-145 15,0-63-88-15,0-1-184 16,0-1-144-16,0-2-88 0,-4-5-135 15,4-4-257-15,0-8-80 16,0-4-96-16,0-3-248 16,0-6-945-1,0-9-1095-15,0 0-2009 0,12 0-1440 16</inkml:trace>
  <inkml:trace contextRef="#ctx0" brushRef="#br0" timeOffset="108490">19124 5554 5025 0,'0'0'2760'0,"0"0"-919"16,0 0 223-16,0 0-728 0,0 0-592 15,0 0-616-15,-46 25-128 31,29-9-16-31,2-2 8 16,0-2-56-16,7-4 56 0,2-2 8 16,3-2 0-16,1-4-16 15,2 2 8-15,0-2-48 0,0 0 8 16,0 2-64-1,0 0-136-15,0 1-88 16,0 6-72 0,2 3 224-16,9-1 184 0,7 4 128 0,-4-1 184 15,4-2 16-15,3 0-64 16,2-2-96-16,4-2-168 15,17 0-168 1,-4-4-1208-16,-8 0-2665 0</inkml:trace>
  <inkml:trace contextRef="#ctx0" brushRef="#br0" timeOffset="114955">20147 5402 1528 0,'0'0'1752'15,"0"0"-520"-15,0 0 433 0,0 0-321 16,0 0-488-1,0 0 185-15,0 0-385 16,0 0-72-16,0 2-168 0,0 6-8 16,0 6 56-16,0 6 32 15,0 7 32-15,2 5-16 16,1 8-56-16,2 1 57 15,0 8-81 1,1-1-8-16,1 0-120 0,-1 1-72 16,2 0-8-16,0 0-48 0,-1 3 32 15,-1-1 8 1,1 4-64-16,-2 1 16 0,1 1-88 15,-6 1 72 1,0-1 16-16,0 5-16 16,0 0 56-16,0 0-24 0,0 4 40 15,0-4-88-15,0 2 96 31,3-2-104-31,5-4-120 16,4-1 0-16,-1-2 65 0,-6-3-25 16,1-4 16-16,-4 0 0 15,1-6 48-15,-3-1-32 16,0-3 64-16,0-4-96 0,0-2 8 15,0 0-8-15,3 0 16 16,-3 0-8-16,0 0-40 0,0 0 40 31,0 0-8-31,0 4-40 16,0 1 48-1,0 1-40-15,0 2 40 16,0 0-8-16,0 2-32 0,0 0-8 16,0 3-8-1,0 0 0-15,0 2 8 0,0 0 0 0,0 2 40 16,0 0-48-1,0 2 8 1,0-2 56-16,0-4-64 0,4-3-8 16,-3-3-8-16,-1-3 8 0,3-4-8 15,-3-4 16 1,0-2 0-16,0-5 0 0,0 4 0 0,0-1 0 15,0 2 152-15,0 2 40 32,0 4 152-32,0 2-40 0,0-2-32 15,0 1-120-15,0-9-88 16,0-5-56-16,0-4 0 0,0-7 0 31,0 1 0-31,4 0-8 0,-4 3 0 0,0 2 0 31,3 2 64-31,-3 0-8 0,0-4-48 16,2-2 40-16,-2-8-48 15,0-2-168-15,0-12-688 0,-12-65-984 16,-4 5-3722 0,-3-5-4736-16</inkml:trace>
  <inkml:trace contextRef="#ctx0" brushRef="#br0" timeOffset="115952">20113 5308 312 0,'0'0'760'16,"0"0"304"-16,0 0 344 0,0 0-87 15,0 0-81-15,0 2 104 16,0-2-224-16,0 1-15 0,0 2-121 16,-4 1-200-16,-3 4-176 31,-4 6-72-31,0 2 104 0,-2 6 104 15,-5 0-119-15,2 6-209 0,-5-2 64 16,3 4 72-16,-1-2-104 16,1 1-112-16,0-1-16 0,2-4 80 15,1-5-88 1,4-2-160-1,1-5-96-15,6-5-40 16,0 0-16-16,1-5 0 0,3-2 0 0,0 0-56 16,0 0-208-16,0 0-216 31,0 0-320-31,0-18-744 15,11-5-713 1,-1 0-2992-16</inkml:trace>
  <inkml:trace contextRef="#ctx0" brushRef="#br0" timeOffset="116775">20117 5340 568 0,'0'0'1360'16,"0"0"-160"-16,0 0 304 16,0 0-447-16,0 0-161 31,0 0-184-31,0 0-120 0,0 0-200 15,0 0-32-15,0 0-16 16,0 0 33-16,0 0 119 0,0 0 120 16,0 0 16-16,0 0-48 15,0 0-128-15,0 0-112 16,5 0-176-1,1 0-168-15,5 8 56 0,2-2 72 16,8 2 16-16,-1 2 40 16,2 2 24-16,2 2 16 0,1 0-16 15,4 2-56-15,-3-1 1 16,-2 0-57-1,0 2-48 1,-1-4-40-16,-4 2 0 0,-1-4 8 0,-2-1-8 16,-5-1 48-16,-4-3-48 15,-2-4 0-15,-2 0 88 0,-3-2 64 16,0 0 88-16,0 0 40 31,0 0 0-15,0 0-288-16,0 0-856 15,-3 0-1785-15,-12 0-7657 0</inkml:trace>
  <inkml:trace contextRef="#ctx0" brushRef="#br0" timeOffset="120640">21042 5318 312 0,'0'0'1648'15,"0"0"-776"1,0 0-136-16,0 0 72 15,0 0-407-15,0 0 87 0,0-34 8 16,0 31-24-16,0 3 152 0,0 0 24 16,0 0-176-16,0 0-40 0,0 0-16 15,0 0-32-15,0 0 65 31,0 0-33-31,0 0 40 16,0 0-16-16,0 0-56 0,0 0-72 16,0 0-88-16,0 0-40 0,0 0-32 15,0 0 32-15,0 0 24 31,0 0 96-31,0 0-24 16,0 3-80-16,0 3 0 0,0 2-16 16,0 2-24-16,0 2 9 15,0 2 39-15,0 2 40 0,0 2-16 16,0 4 16-16,0 2 16 31,0 1-88-31,0-2-80 16,0 3-24-16,0 0-24 0,0 3 24 15,0-1 56-15,0 0 72 16,0 0 32-16,0-2-56 0,0 1-24 0,0 2 24 15,0-1-24 1,0 0 24 0,0 0-32-16,0 0-48 15,0 0-40-15,0 3-40 0,0-1 48 16,0 0-16-16,0-2-32 15,0 2 56-15,0 2 32 0,0 0 72 16,0 0 16 0,0 2 40-16,0-2-40 15,0 0-72-15,0 2 1 16,0-2 7-16,0 0-8 15,0 2-40-15,2-2-72 0,1 3 0 16,-3-1 8-16,3 0-8 0,-3 0 8 31,0 0-8-31,0 0 80 16,0 0 128-16,0 0 48 0,0-2 16 15,0 2-64-15,0 1-104 16,0 1-32 0,0 2-72-16,0 2 8 0,0 4 80 0,0 0 32 15,0 1-56-15,0 0-56 31,0 2 32-31,0-1-40 0,0 0 0 16,0-2 56-16,-6 0 16 16,4-2-32-16,-4-2-40 15,1-2 40-15,5-4-40 0,-7 0 0 16,4-4-8-1,3-2 0-15,0-1 0 16,-2-5-8-16,2 2 8 0,0-3 40 16,-6 4-32-16,4 1 0 15,-2 2-8-15,-1 2 8 0,0 4 8 16,2-2-8-1,-2 2 0 1,2-4 0-16,3-1-8 0,0-1 48 16,0-2-48-16,0-2 8 0,0 1-8 15,0 0 8-15,0 1 0 16,0 0-8-16,0 0 8 15,0 3-8 1,0-5 8-16,0-1-8 16,0-1-48-16,0 1 0 0,0 1-48 15,0-1 0-15,4 2 40 31,3 1 48-31,-1-2 8 32,2-1 0-32,-4-2 0 0,0-1 8 31,-2-4-8-31,1-2 0 15,-1 0-152-15,3-1-72 0,-5-4 24 16,1 1 88-16,4 1-128 16,0-4-16-16,-5 1 96 15,2-2 8 1,1 0-72-16,0-1-96 0,-3-1-57 0,3 1 193 0,2 3 112 15,-2 3 8-15,2 2 64 0,2 1 16 16,-1 1-16-16,1 0 8 16,1 0 0-1,-5-4 16 1,5 0-24-16,-6-3-200 15,3-2-224-15,-2-1 72 0,-3 1 176 16,0-1 128-16,0-1 48 0,3 0 72 0,-3 0 152 16,0-4 120-16,0 2-48 15,0-2-144-15,0 0-152 16,0 0-168-16,0-2-840 0,-26-24-1496 15,0 1-1761-15,2 2-3497 16</inkml:trace>
  <inkml:trace contextRef="#ctx0" brushRef="#br0" timeOffset="122204">20832 8388 1328 0,'0'0'3208'0,"0"0"-1775"16,0 0 847-16,0 0 81 0,0 0-865 15,0 0-448-15,7 12-184 16,-1-8-255 0,-1 4-185-16,1 2-16 15,2 2-56-15,-1 2-80 16,-1 2-16-16,2 2 128 0,-1 0 56 15,1 3 8-15,-2-2 8 16,1 0-168-16,1-4-120 16,0-2-8-16,-2-2-47 0,1 2-41 31,-1-1-16-31,1-1-48 15,3 4 136-15,-4-2 24 0,2 2-16 16,-1-3-32-16,1-3-48 16,-5-2-64-16,0-5-8 15,-1 0 0-15,-1-2-256 0,3 2-56 16,-3 0 160-1,4 2 104-15,-3 0 48 16,2 0 0-16,1-2 8 0,-3 1 0 16,3-3 8-16,-5 0 40 15,0 0 0-15,0 0-40 16,0 0 40-16,0 0-40 15,0 0 56 1,0 0-24 0,0 0 8-16,0 0 0 15,0 0-56-15,0 0 0 0,0 0-96 16,0 0 24-16,0 0 0 15,0 0 16-15,0 0 40 16,1 0-56-16,3 0 8 0,-3 0 16 47,-1 0-65-47,5 0 105 0,-3 0-8 15,4 0 8-15,-3 3-40 16,2-1 48-16,-2 0 0 16,2-2 0-16,-3 0 0 0,-2 0-16 15,5 0 8-15,-5 0 8 16,0 0 64-16,0 0 17 0,0 0 7 15,0 0-32-15,0 0-32 16,0 0-16-16,0 0-8 16,3 0-8-16,0-9-80 0,2 2-81 15,-3-3 25-15,4 0 64 16,-1-2 32-16,-2 2 48 0,2-1 8 15,-3 0 48-15,3-3-56 0,1-4-8 16,2-5-192-16,3 2-304 16,4-3 144-16,-1-1 248 15,3 1 104 1,-5 3 8-1,1-2 112 1,2 1 64-16,-4 0 16 16,-1 0-96-16,1 0-96 0,-1 0-64 0,-2 4-96 15,0 4-64-15,-5 4 104 16,1 4 112-16,-4 4 0 0,3 2 8 15,-3 0 16-15,0 0 48 16,0 0-48-16,0 0 40 16,0 0 8-16,0 0-64 0,0-2 16 15,0 2 40-15,0 0-48 0,0 0 0 47,0 0 56-47,0 0-56 16,0 0 64-16,0 0 112 15,0 0 112-15,0 0 24 0,0 0-47 16,0 0-25-1,0 0-56-15,0 0 0 0,0 0-120 0,0 0-64 16,0 0-8-16,0 0 0 16,0 0-48-16,0 0 32 15,0 0-64-15,0 0 8 0,0 0-24 16,0 0 40-16,0 0 8 15,0 0 48 1,0 0 0-16,0 0 64 0,0 0-16 16,0 0 0-16,0 0-40 15,0-3-8-15,0-1 0 16,0 2-8-16,0 2 8 0,0 0-8 15,0-1 0-15,0 1 0 16,0 0-64-16,0-2-56 16,0 0-185-16,0 0 57 15,0 0-40-15,0 2-96 16,0-2-56-16,0-2-424 15,-8-11-816 1,-4 4-1129-16,-4-6-5689 16</inkml:trace>
  <inkml:trace contextRef="#ctx0" brushRef="#br0" timeOffset="132379">21354 10688 4544 0,'0'0'2913'15,"0"0"-2177"-15,0 0-48 16,0 0 697-16,0 0-25 0,0 0-264 16,1-2-248-16,7 2-400 15,5 0-448 1,16 0-56-16,33 0 56 15,52 0 241-15,48 0 151 16,22 0 400-16,-10 0-376 0,-46 0-232 0,-41 0-112 16,-27 0-72-16,-8 0 56 15,7 0-48 1,-2 0 96-16,-2 0-96 15,-15 0 40-15,-16 0-40 16,-12 0 0-16,-12 0-8 16,-5 0-456-16,-21-6-1393 0,-3-2-4096 0</inkml:trace>
  <inkml:trace contextRef="#ctx0" brushRef="#br0" timeOffset="136468">15139 12051 3792 0,'0'0'2169'0,"0"0"-929"32,0 0 200-32,0 0-95 0,0 0-369 0,0 0-432 15,7-28-240-15,16 15-128 16,7-4-112-16,14 0-56 15,6-4-8-15,8 4 8 0,5-2-8 16,3 8 0-16,-1 2 0 16,-1 9-72-1,-7 0-104-15,-9 2-80 16,-7 18 40-16,-11 6 40 0,-5 5 80 15,-8 4 80-15,-5 5 16 16,-4 5 48-16,-8 2 16 0,0 8 40 16,-8-1 32-1,-10 5 40 1,-6-1 0-16,-5-3 40 0,-2 0 64 15,-5-3-24-15,-2-3 80 16,-11-8 72-16,2-3-24 0,-11-6-32 16,2-10-103-16,-6-6-49 31,-2-11 64-31,-6-5-112 15,-1-11-24-15,0-21 48 0,5-10-128 16,8-6-40-16,8-7-8 16,19 0 144-16,7 3 256 0,13 1 120 15,9 8-120-15,2 5-400 16,0 4-112-1,13 4-984-15,16-1-985 16,-5 7-1775-16,0 8-3978 0</inkml:trace>
  <inkml:trace contextRef="#ctx0" brushRef="#br0" timeOffset="136959">15178 12288 3448 0,'0'0'4673'0,"0"0"-3625"0,0 0 593 16,0 0-73-1,0 0-496-15,0 0-295 0,-110-24-233 0,86 24-416 16,0 6-64-16,3 4-64 16,10 2 56-16,4-2-56 31,7 2-200-31,0 2 64 0,10 3-40 15,9-2-80-15,7 2-1 16,-2-4-71-16,1 0 48 0,-4-3 88 0,0-3 128 16,-9 2 0 15,0-3 64-31,-12-2-72 0,0 2 64 15,0 1 8-15,-8 4 80 0,-10 1-80 0,-3 2-360 16,-3-4-872-16,8-2-1257 16,4-4-2400-16</inkml:trace>
  <inkml:trace contextRef="#ctx0" brushRef="#br0" timeOffset="137170">15220 12407 96 0,'0'0'5417'0,"0"0"-4377"0,0 0 400 31,0 0-312-31,0 0-447 16,0 0-345-1,0 0-176-15,100 68-160 31,-82-52-552-31,-2-4-1129 0,-1-6-1263 16,-9-4-2169-16</inkml:trace>
  <inkml:trace contextRef="#ctx0" brushRef="#br0" timeOffset="137364">15464 12296 5473 0,'0'0'2568'16,"0"0"-1672"-16,0 0 449 15,0 0-81-15,0 0-424 0,-50 133-152 16,37-97-480-16,-3 2-136 15,3 0-72-15,-2-2-72 0,3-4-344 0,0 0-600 16,-2-2-608 0,4-6-729-1,2-9-2088-15</inkml:trace>
  <inkml:trace contextRef="#ctx0" brushRef="#br0" timeOffset="137892">15632 12218 4592 0,'0'0'1377'16,"0"0"215"-16,0 0 281 0,0 0-377 16,0 0-472-16,0 0-200 15,0 0-408-15,0 0-408 16,-48 52-8-16,31-22 48 15,0 2-32-15,5-2-16 16,8-6 0-16,4-3-88 16,0-6 0-16,0-2-16 15,9-5-32 1,7-4 40-16,4-3 48 0,-4-1 40 0,2 0-88 15,-2 0 40-15,-3 0-24 0,-4 0-48 32,-1 0 0-32,-4 0 32 0,-4 0 8 15,0 2 16-15,0 4 72 16,0 3 0-16,-7 1 440 15,-4 4 40-15,0-2-248 0,-9 0-232 16,4-4-712-16,2-4-3305 0</inkml:trace>
  <inkml:trace contextRef="#ctx0" brushRef="#br0" timeOffset="140252">15067 12044 3016 0,'0'0'4761'16,"0"0"-3745"-16,0 0-295 16,0 0 375-16,-104 134 128 0,67-84-216 31,5-3-344-31,11-11-440 15,8-17-224-15,10-8-24 16,3-11-160-16,0 0-448 0,8-9-80 16,15-14 416-16,6-11-8 15,3-7-264-15,-1 1-120 0,-1 4 344 31,-7 8 240-31,-5 10 88 16,-9 12-40-16,-7 6 56 0,-2 6 96 16,0 22 616-16,-15 8 184 0,-4 2-232 15,1-2-72-15,5-9 40 16,4-10-152-16,9-11-480 0,0-6-144 15,0 0-424 1,17-16 240 0,9-12 120-16,5-8-328 0,0-5-152 15,3 4 40-15,-5 5 184 0,-7 12 344 31,-4 9 32-31,-10 11-88 16,-8 4 176-16,0 26 328 0,-14 11 264 16,-14 5-64-1,-1 2 64-15,2-4 16 0,6-10 104 16,6-13-152-16,13-16-560 0,2-5-480 15,2-7-208-15,19-24 608 0,5-11-272 32,8-8-312-32,1-2-72 15,2 2 104-15,-4 8 344 16,-7 11 176-1,-7 18 96-15,-13 11-96 0,-6 2 112 0,-6 30 360 16,-23 14 504-16,-15 10-152 0,1 6 120 16,-3-1-120-16,8-12-72 31,10-13-7-31,15-17-553 15,13-15-80-15,0-2-1209 16,18-21 633-16,13-17 232 0,11-14-400 0,0-6-272 16,3-5 24-16,-1 8 479 15,-6 5 281 1,-9 16 160-16,-9 15 64 15,-20 19 16-15,0 11 392 16,-29 34 353-16,-34 38-113 16,-7 3-96-16,-9 9 192 0,3-5-96 0,26-24 80 15,11-10 40 1,20-22-760-16,19-24-368 15,13-10-784-15,24-24 512 16,7-22 272-16,4-14-424 16,5-8 72-16,1-7 15 0,-4 3 209 15,-3 4 288-15,-10 12 192 16,-8 13 16-16,-11 22 280 0,-12 17 240 31,-6 4 529-31,-26 36 71 16,-21 22-224-16,-14 14-128 0,-10 4-24 15,10-3-87-15,14-17-129 16,21-20-328-1,23-21-200-15,3-15-928 16,24-7 271-16,16-29 353 16,9-15-312-16,4-7-152 15,-1-8 56-15,1 0 0 0,-5 2 224 16,-4 11 128-16,-8 14 32 15,-15 14 215-15,-12 25 33 0,-9 6 80 16,-22 52 529 0,-48 43 375-16,-2 3-128 15,-4-6 184-15,11-15 64 16,28-34-71-16,9-6-121 0,11-9-832 15,17-22-48-15,6-12-696 16,30-20 319-16,11-26 137 0,9-18-312 16,1-15-296-1,4-10-208 1,-5-4 64-16,-2-2 183 0,-9 12 81 15,-5 15 328-15,-11 21 448 0,-17 27 448 16,-12 20 745-16,-16 30-41 16,-41 45-528-1,-35 38 88 1,-2 0 120-16,9-8-176 0,12-22-400 15,28-28-55-15,13-9-89 0,11-6-112 16,21-26-401-16,11-14-759 16,34-20 392-16,10-30-176 0,13-16-593 31,-2-15-719-31,21-29-601 15,-6 9 377 1,-16 22 760-16</inkml:trace>
  <inkml:trace contextRef="#ctx0" brushRef="#br0" timeOffset="141297">15606 11966 672 0,'0'0'1232'0,"0"0"360"15,0 0 521-15,-121 194-481 0,40-92-408 16,4-8 193-16,6-11-377 31,22-33-120-31,11-4-128 16,12-10-640-16,26-25-152 0,8-11-1096 0,34-31 528 15,11-21 168-15,10-16-816 16,2-11-121-16,-2-3 73 15,-5 4 616 1,-8 8 328-16,-8 14 320 16,-13 20 184-16,-15 16 944 15,-12 20 248-15,-2 7-55 0,-31 40-505 0,-27 31-48 16,-5 6 16-16,-6 8 136 15,-4 1-320-15,23-27-239 16,8-6-233 0,21-24-128-16,21-22-545 15,10-14-655-15,35-26 584 16,13-28 272-1,5-20-712-15,3-11-473 0,1-3-15 0,-6 4-48 16,-13 12 231-16,-9 15 945 0,-15 23 416 31,-17 25 865-31,-7 9 511 16,-16 30 56-16,-25 26-264 0,-12 16-183 15,-12 14-49 1,-6 5-120-16,5-6-296 0,8-12-120 31,16-19-32-31,19-22-368 0,22-22-152 16,1-10-1272-16,26-22 680 15,16-26 288-15,12-21-657 0,8-8-871 16,2-10 136-16,1 3 607 0,-4 10 777 31,-14 14 464-31,-10 16 328 16,-16 22 1001-16,-14 16-49 0,-7 6 248 15,-13 30-95-15,-27 21-201 16,-14 20-216-16,-12 13 112 0,-8 6-296 16,6-3-415-16,11-11-169 15,15-22-72-15,26-20-176 16,16-26-729-16,12-8-423 15,30-34 440-15,9-20 32 16,7-12-536-16,2-7 103 16,-7 3 89-16,-11 8 344 0,-4 14 488 15,-14 12 192-15,-11 16 304 31,-13 15 528-31,0 5 577 0,-18 30-345 16,-22 21-536-16,-7 17 168 16,-13 9 56-16,7-2-136 0,9-9-160 15,13-15-71-15,23-25-385 16,8-18-753-16,12-8-191 31,20-28 288-31,8-18-48 16,7-10-472-16,-5-6 111 0,2 3 49 15,-7 11 464-15,-8 10 552 0,-10 16 80 16,-11 20 312-16,-8 2 104 15,-14 39 905-15,-23 21 143 16,-13 13-520-16,-4 12 160 0,1-7-239 16,13-16-41-1,17-19-320-15,17-24-584 16,6-19-712-16,21-8-24 0,16-32 415 15,8-12-375 1,3-8-576-16,2-2-152 16,-6 7 87-16,-4 12 553 15,-9 10 424-15,-13 13 200 0,-8 14 160 16,-10 6 112-16,0 12 760 15,-13 20 257-15,-15 11-161 0,-6 4-16 16,0 0-232-16,-14 2-720 16,12-12-72-16,1-13-2784 15</inkml:trace>
  <inkml:trace contextRef="#ctx0" brushRef="#br0" timeOffset="142197">13568 12547 4961 0,'0'0'2352'16,"0"0"-776"-16,0 0-303 0,0 0 95 0,0 0-464 31,0 0-240-31,-3 0-184 15,3 0-120 1,0 0-167-16,5 0-193 0,16 0 0 0,11 0 456 16,12-8 16-16,14-4-168 15,6-2 8-15,6-2-112 0,6-2-80 31,4 0-96-31,0 0 32 0,0 1-48 16,-7 4 128 0,-4 1 72-16,-15 3-96 0,-12 5-112 15,-16 4-8-15,-10 0 8 0,-11 0-48 16,-5 0-464-16,0 0-656 15,-15 0-521-15,-6-2-3040 0</inkml:trace>
  <inkml:trace contextRef="#ctx0" brushRef="#br0" timeOffset="142617">14267 12160 6665 0,'0'0'4201'0,"0"0"-3209"16,0 0-632-16,0 0 0 0,0 0-184 16,0 0 552-16,120 32-224 15,-67-22-231 1,4 2-169-16,-1-2 184 15,2 0-112-15,-8-1-88 32,-1 0-80-17,-9 1 8-15,-9 0-16 0,-12 0-8 0,-4 0-8 16,-12 0 16-16,-3 4 48 0,-8 9 264 15,-23 5 248-15,-14 6-280 16,-8 8-280-16,-31 6-880 16,10-10-1889-16,11-14-5633 0</inkml:trace>
  <inkml:trace contextRef="#ctx0" brushRef="#br0" timeOffset="143177">13594 12100 5369 0,'0'0'3096'0,"0"0"-1839"0,0 0-489 16,0 0 384-1,0 0-96 1,0 0-496-16,21 110-256 0,-11-88-192 15,-2-4-64-15,-3-6-48 16,-1-4-264-16,-2-3-456 16,-2-5-344-16,0 0-288 0,0-5-553 0,0-7-4312 15</inkml:trace>
  <inkml:trace contextRef="#ctx0" brushRef="#br0" timeOffset="143556">13654 11899 2576 0,'0'0'2721'15,"0"0"-1705"-15,0 0 336 0,0 0 168 16,0 0-303-16,0 0-241 31,87 111-376-31,-79-81-200 16,2 0-192-16,-5-4-96 0,-2-2-24 15,-3-6-24-15,0-6 0 16,0-4-56-16,0-6 88 0,0-2-96 31,0 0-176-31,0-6-232 0,5-12-280 0,4-3-392 16,-1 0 432-1,9 5 360-15,-3 8 112 0,1 6 40 16,-2 2-9-16,-2 0-23 15,-3 11 0-15,2 6 152 0,-2 2-352 16,1-2-1552 0,-2-5-2153-16</inkml:trace>
  <inkml:trace contextRef="#ctx0" brushRef="#br0" timeOffset="143761">13943 11942 4424 0,'0'0'3985'0,"0"0"-2640"16,0 0-521-16,0 0-176 0,0 0 232 31,3 102-160-31,5-59-248 16,-1 6-232-16,2-6-136 0,-1 0-104 15,0-5-232-15,-1-6-672 16,-4-6-504-1,-3-3-457-15,0-10-647 0,0-5-745 0</inkml:trace>
  <inkml:trace contextRef="#ctx0" brushRef="#br0" timeOffset="144024">13977 11953 936 0,'0'0'4177'15,"0"0"-3361"-15,0 0-256 16,0 0 376-16,0 0-208 16,0 0-256-16,0 0-184 0,103 17 120 0,-95 6 217 15,-6 5 23-15,-2 6-128 16,0 3-136-16,-2-5-160 0,-16 0-224 31,5-9-232-31,-3-4-1464 16,3-7-1217-16,4-8-2744 15</inkml:trace>
  <inkml:trace contextRef="#ctx0" brushRef="#br0" timeOffset="144395">14095 11959 4729 0,'0'0'3904'15,"0"0"-3111"-15,0 0-625 0,0 0 344 16,0 0 136-16,0 0-296 31,0 0-216-31,21 120-120 16,-15-99-16-16,2-8 0 0,-1-2-440 15,-1-7-384-15,4-4 31 16,-5 0 289-16,3-15 408 16,3-11-80-16,7-6-368 0,-5-2 376 0,4 4-264 15,-5 7-216 1,-4 6 408-1,-2 11 240-15,-6 6 280 0,2 0 352 16,1 12 152-16,0 7 432 16,5 3-111-16,0-3-465 0,-1 2-248 0,3-6-216 31,-4 0-88-31,-3-5-88 15,2-3-208-15,0-2-848 16,-3-1-921-16,-2-2-2408 0</inkml:trace>
  <inkml:trace contextRef="#ctx0" brushRef="#br0" timeOffset="144570">14348 12008 4240 0,'0'0'1409'0,"0"0"-161"0,0 0 184 16,0 0-472-16,0 0-519 15,123-40-257-15,-94 23-184 32,0-7-1105-32,-6 3-1519 0,-12 2-2985 0</inkml:trace>
  <inkml:trace contextRef="#ctx0" brushRef="#br0" timeOffset="144852">14398 11797 5249 0,'0'0'1432'15,"0"0"-992"-15,0 0 1056 16,0 0-359-16,0 0-425 0,18 113-192 16,-10-90-72-1,0 1-64 1,-5-3 120-16,2-1 112 0,-2-1-24 0,-1 0-168 15,0-6-135-15,2 2-121 16,3-3-120-16,-1-1-40 16,7-2-8-16,7-3 0 0,30-6-737 31,0 0-1359-31,3-2-2953 15</inkml:trace>
  <inkml:trace contextRef="#ctx0" brushRef="#br0" timeOffset="145615">15926 12318 2664 0,'0'0'2753'0,"0"0"-1993"15,0 0 648 1,0 0 8-16,0 0-247 15,0 0-9-15,158-7-48 0,-90-4-296 16,14-3-192-16,27-6 145 16,-4 2-105-16,4 0-376 0,-2-2-176 15,-18 4-112-15,3 0-32 16,-15 0-224-1,-12 1-160-15,-17 4-128 16,-15 1 87-16,-16 4-15 0,-8-1 208 16,-9 4 248-1,-2-7-200 1,-16 2-1984-16,-1-1-4274 0</inkml:trace>
  <inkml:trace contextRef="#ctx0" brushRef="#br0" timeOffset="145870">16929 11985 6329 0,'0'0'4609'0,"0"0"-4073"0,0 0 56 15,0 0-248-15,0 0-104 16,0 0 256-16,123 0-264 15,-83 2-128-15,-5 7-96 0,-4 3 0 16,-13 1-8 0,-5 2 8-16,-8 2 0 15,-5 4 176 1,-2 1 305-16,-25 4-89 0,-6 4-400 0,-18 2-1129 15,9-8-1735-15,9-8-3738 16</inkml:trace>
  <inkml:trace contextRef="#ctx0" brushRef="#br0" timeOffset="146836">15932 11787 4152 0,'0'0'4705'16,"0"0"-3424"-1,0 0-737-15,0 0-120 0,0 0 296 16,0 132-312-16,0-94-256 0,0-6-80 16,7-6-72-16,9-9-8 0,2-9 0 15,-2-8-48-15,2 0-40 16,1-10 80-1,2-18-32 1,-3-6-64-16,-4-5-136 0,-4-3 208 16,-8 4 40-16,-2 2 72 0,0 6 16 15,-7 10-80-15,-6 8-8 16,0 9-64-1,0 3-688-15,5 5-1369 16,5 11-663-16,3-4-1169 0</inkml:trace>
  <inkml:trace contextRef="#ctx0" brushRef="#br0" timeOffset="147196">16120 11789 464 0,'0'0'1648'0,"0"0"-192"32,0 0-71-32,0 0-209 15,0 0-224-15,0 0-96 0,0 0-168 16,0 0-176-16,21 119-271 15,-18-98-153-15,5-3-72 0,0-6-8 16,-6-5-8-16,7-3-8 16,-7-4-8-1,3 0 16-15,5-2 0 16,-2-17 160-16,5-3-112 15,3-8-48-15,0 0-8 0,2-2 8 16,-2 4 0-16,-3 4 16 16,-4 8 72-16,-4 6 112 15,-5 8 368-15,0 2 136 16,0 0-200-16,0 0-272 15,0 6-232-15,0 6 0 0,0 4 48 32,0 2 40-32,3 0-8 0,4-1-72 15,-2-2 8-15,1-1-16 16,2-2-88-16,-1-6-408 15,9-6-712-15,-5 0-809 0,2 0-2104 16</inkml:trace>
  <inkml:trace contextRef="#ctx0" brushRef="#br0" timeOffset="147621">16359 11773 1712 0,'0'0'5153'15,"0"0"-4225"-15,0 0 352 0,0 0-327 32,0 0 103-32,0 0 96 15,84-14-504-15,-49 3-56 16,4 0-96-16,-7-1-239 0,1-1-257 15,-8 2-425-15,-2 1-759 0,-12-4-944 32,-3 4-2049-32,-8 2-1720 15</inkml:trace>
  <inkml:trace contextRef="#ctx0" brushRef="#br0" timeOffset="147827">16446 11659 4929 0,'0'0'2368'0,"0"0"-1288"0,0 0 553 0,0 0-241 0,6 102-384 16,4-74-368-16,1-2-136 16,1 1-288-16,-3-8-128 0,4-1-88 15,-1-6-56-15,1-6-872 16,1-6-536-1,5 0-368-15,9-26-385 16,-2-8-1720-16</inkml:trace>
  <inkml:trace contextRef="#ctx0" brushRef="#br0" timeOffset="148020">16745 11677 512 0,'0'0'4016'15,"0"0"-2399"-15,0 0 135 0,0 0-255 16,0 0 231-16,0 0-264 16,1 112-152-16,1-64-351 0,3 6-81 15,0 2-224-15,6 1-224 31,0-6-168-31,1 0-112 16,-3-5-56-16,3-6-96 0,-3-4-224 16,-2-8-736-16,-2-5-712 0,-2-12-433 15,-3-5-807 1,0-6-2466-16</inkml:trace>
  <inkml:trace contextRef="#ctx0" brushRef="#br0" timeOffset="148281">16795 11767 5369 0,'0'0'1856'0,"0"0"-1464"0,0 0 376 15,0 0-120-15,0 0 313 16,0 0-81-16,0 0-416 0,127 2-184 15,-109 6-144-15,-5 0 8 16,-3 2-16 0,-10 2 40-16,0 6 112 15,-10 6 224-15,-19 5-432 0,-8 1-72 16,-2-2-840-16,-8-5-936 15,17-8-673-15,12-10-2600 0</inkml:trace>
  <inkml:trace contextRef="#ctx0" brushRef="#br0" timeOffset="148722">17035 11739 4745 0,'0'0'4008'0,"0"0"-2943"15,0 0 519-15,0 0-448 16,0 0-912-16,0 0-160 0,0 0-56 16,0 71-8-16,0-44-8 15,0-5 0-15,4-3-72 16,4-6-72-16,-3-5-176 0,3-8-128 31,3 0-216-31,3-2 200 0,1-19 96 16,4-6-200-16,1-3-49 0,-6 2 89 15,2 4 456 1,-4 5 80-16,-11 10 544 0,-1 5 673 15,0 4 247-15,0 0-152 16,0 0-320 0,0 11-367-16,-1 10-369 0,-6 3-32 15,2 4 8-15,5 0-128 16,0 1-96-16,0-8-8 0,0-1-224 31,12-6-648-31,-4-5-457 16,8-9-543-16,2 0-737 15,-7-13-2024-15</inkml:trace>
  <inkml:trace contextRef="#ctx0" brushRef="#br0" timeOffset="148919">17253 11737 7161 0,'0'0'2489'0,"0"0"-2049"16,0 0 256-16,0 0 128 16,0 0-136-16,0 0-120 0,0 0-344 31,141-42-224-31,-112 29-632 15,0 0-856-15,-10 3-1185 16,-7 1-2896-16</inkml:trace>
  <inkml:trace contextRef="#ctx0" brushRef="#br0" timeOffset="149221">17318 11584 8041 0,'0'0'1873'0,"0"0"-713"0,0 0 176 16,0 0-1008-16,0 0-264 16,0 57 344-16,0-23 200 15,0 5-71-15,0 6 119 16,3-1 0-16,-1-2-216 0,1-6-176 15,4-7-96 1,-3-8-88-16,4-7 16 16,-6-8-88-16,8-4 8 15,-2-2 64-15,6 0 16 0,19-40-96 16,-4 3-1640-16,-2-4-3065 15</inkml:trace>
  <inkml:trace contextRef="#ctx0" brushRef="#br0" timeOffset="152350">18232 11944 4961 0,'0'0'2200'0,"0"0"-1304"0,0 0 168 0,0 0 1 16,0 0 103-16,0 0-128 15,3 120-440-15,-3-88-216 16,0-4-232-16,0-7-88 15,0-4-8-15,0-5 48 16,-3-8 56 0,-3-3 65-16,1-1-105 0,-3 0-120 0,1 0-257 15,2-11-295-15,5-1 8 16,0 0 48-16,0 0 224 15,13 4 56 1,10-1 72-16,3 7 128 16,0 2 8-16,-2 0 8 15,0 0 0-15,-5 4 0 0,-2 9 144 16,-6 1 48-16,-5 0 64 15,-4 4 48-15,-2 2 8 0,0 2 16 16,-3 0 24-16,-15 0-40 31,-5 0-39-31,1-6-121 0,1-2-56 16,0-6-88-16,3-4-8 15,3-4-681-15,7 0-751 16,0-10-1256-16,5-6-2882 0</inkml:trace>
  <inkml:trace contextRef="#ctx0" brushRef="#br0" timeOffset="152757">18515 11789 96 0,'0'0'6249'16,"0"0"-4977"-16,0 0-336 0,0 0 1049 31,-12 122-441-31,6-65-336 0,3 5-87 16,1-2-393-16,2-3-72 15,0-4-80-15,0-10-72 16,2-9-392-16,7-13-112 0,1-8-648 31,3-11-1424-31,11-2-609 16,-1-21-536-16,-1-1-2768 0</inkml:trace>
  <inkml:trace contextRef="#ctx0" brushRef="#br0" timeOffset="153387">18773 12122 4176 0,'0'0'2401'15,"0"0"-1553"-15,0 0 144 0,0 0-360 16,0 0-295-16,0 0-185 15,0 0-48-15,52 0 0 16,-39-2-56-16,-2-6-48 0,0-4-8 16,-4-1-168-1,-7 0 176-15,0-6 96 16,0 2-48-16,0-2 40 0,-12 4-24 15,-2 4 72-15,-2 11 376 16,0 0 144-16,-4 7-248 16,2 18-232-16,-1 8-48 0,3 5-48 31,6 0 80-31,9-4 32 0,1-2-8 15,0-6-64-15,9-5-40 16,4-10-72-16,3-7-8 16,4-4-40-16,-1 0-240 0,4-19-208 31,-1-10-256-31,3-6-656 15,2 1-369-15,-6 4 113 0,-5 7 432 16,-1 7 936-16,-12 8 288 16,2 8 968-16,-5 0 88 15,0 0-352-15,0 8 240 0,1 1-296 31,9 2-439-31,3-5-209 16,5-4-65-16,4-2-247 0,-2 0-256 0,-2-8-176 16,-2-3-64-16,-5 4 288 15,-9 3 520-15,-2 4 704 16,0 0 872-16,-12 0-543 15,-5 13-353 1,-1 6 176-16,3 1-64 16,4-1-160-16,6 0-352 0,5-5-280 0,0-2-72 15,0-4 8-15,5-2-64 16,9-6-48-16,3 0-184 15,4-2-200-15,0-16-464 0,11-16-889 32,-8 4-1367-32,-4 0-2064 15</inkml:trace>
  <inkml:trace contextRef="#ctx0" brushRef="#br0" timeOffset="154899">19188 11771 4256 0,'0'0'4289'0,"0"0"-3769"0,0 0 729 15,0 0 335-15,-24 122-672 16,21-70-200-16,3 5 145 0,0 1-345 16,0-3-160-16,0-4-120 31,0-4-56-31,3-12-104 15,362-191-15795 438,-359 142 15723-453,2 2 0 0,0-1 0 15,-4 2 0-15,-4 1 0 16,0-7 0-16,0 8 0 0,0-1 0 16,-10 1 0-1,4 3 0-15,-1 3 0 16,-1-1 0-16,2 2 0 15,1 2 0-15,1 0 0 0,0 0 0 16,2 0 0-16,0 0 0 16,2 0 0-16,-3 0 0 0,3 0 0 31,0 0 0-31,0 0 0 15,0 0 0-15,0 0 0 0,0 0 0 16,0 0 0-16,5-4 0 16,-3 2 0-16,-2 2 0 0,0 0 0 31,0 0 0-31,0 6 0 15,0 5 0-15,-7 2 0 16,1-3 0-16,1-1 0 0,0-3 0 16,3 1 0-16,2-1 0 15,0-2 0-15,0 0 0 0,0 1 0 31,0-1 0-31,0-2 0 16,0 3 0-16,0-5 0 0,0 0 0 16,0 0 0-16,-1 0 0 0,-7 0 0 15,0 0 0 1,-2 0 0-16,5 0 0 0,-1 0 0 0,4 0 0 15,-4 0 0 1,2 0 0 0,4 2 0-1,0 2 0-15,-1 0 0 0,1 2 0 0,0 1 0 0,0 2 0 16,-5-3 0-16,2 2 0 15,-5-4 0 1,1 0 0-16,-6-1 0 16,2-1 0-16,-2-2 0 15,2 3 0 1,-1 1 0-16,6-2 0 0,-1 0 0 0,3-2 0 15,0 0 0-15,-2 0 0 0,3 0 0 16,-4 0 0-16,-2 0 0 31,0 0 0-31,-2 0 0 16,0 0 0-16,0 0 0 0,1 0 0 15,3 6 0-15,3 0 0 16,2-4 0-16,2 0 0 0,0-2 1376 16,0 0-152-16,0 0 480 31,0 0 161-31,0 0-273 15,0 0-352-15,0 0-143 0,0 0-145 16,0 0-288-16,-2 1-232 0,2 6-224 16,0 1-56-1,12 4 392 1,5 4 216-16,8 2 9 0,2 2 7 15,1-1-128-15,5 0-328 16,-2-3-144-16,-3-2-112 0,-3-1-64 16,-4-6-1032-16,-6-7-1297 15,-4 0-1912 1,-4-5-3176-16</inkml:trace>
  <inkml:trace contextRef="#ctx0" brushRef="#br0" timeOffset="155974">19705 11751 6761 0,'0'0'1432'0,"0"0"-183"16,0 0 423-16,-11 106-568 16,-2-53-384-16,-2 3-264 15,1-3-192-15,2 0-168 16,4-12-48-16,-1-7-48 15,4-11 16-15,3-11-16 0,-4-10 0 16,2-2 0-16,3 0-200 31,1-12-520-31,0-6 184 16,0-2 32-1,1-1 136-15,17 4 168 0,5 2 72 0,-4 6 48 0,1 5 0 16,-3 4 72-16,1 0 0 16,-5 0 8-16,-2 4 96 15,-6 9 32-15,-3 4 136 0,-2 3 192 31,0 2-16-31,-18 2-56 16,-1-4-128-16,-2-2-88 0,6-8-56 16,4-6-112-16,4-4-24 15,4 0-544-15,3-16-480 16,0-6-816-16,3-4 23 0,15-2 9 31,3 2 544-31,-2 3 607 0,1 6 425 16,-2 6 256-1,-2 9 544-15,-7 2 689 0,1 0 399 0,-3 17 8 16,-1 0-423-1,0 4-393 1,6-3-456-16,-6-4-216 0,4-5-80 16,1 0-72-16,4-9-48 0,-4 0-184 15,4 0-96-15,1-7-40 16,-5-6 72-16,-6-1 272 0,-2 0 24 15,-3 2 320 1,0-1 0-16,-8 2-40 16,-6 1-280-16,2-1-232 15,7 4-488-15,1-3-841 16,4-1-399-16,0 0 344 0,0 1 359 15,12 1 737 1,0 5 432 0,-4 0 88-16,-2 2 768 0,2 2 473 15,-3 0-57-15,2 0 88 16,1 0-240-16,3 0-207 0,2 12-25 15,2 3-64-15,2 0-144 16,4 7-168-16,2 1-208 31,-4 1-64-31,4 1-80 0,-1 2-24 16,1 1-48-16,-4-2 184 15,1 0-152-15,-2-3-32 0,-2-8-256 16,-5-5-1016-16,-3-10-424 0,-3-10-921 16,-5-9-1560-16</inkml:trace>
  <inkml:trace contextRef="#ctx0" brushRef="#br0" timeOffset="156189">20202 11883 2656 0,'0'0'3153'16,"0"0"-1689"-16,0 0 216 15,0 0-15-15,0 0-609 16,0 0-184-16,0 0 32 16,-100 138-103-16,66-91-145 0,0-2-8 15,4-2-216-15,1-7-280 31,4-6-152-15,4-5-232-16,7-8-816 0,-6-4-921 0,4-6-2296 16,2-3-3384-16</inkml:trace>
  <inkml:trace contextRef="#ctx0" brushRef="#br0" timeOffset="158943">15267 14087 5641 0,'0'0'2080'16,"0"0"-840"-16,0 0 385 16,-2-6-481-16,2-6-712 0,0-2-248 15,0-6-40-15,0-2-64 16,12-4-24-16,7-1-48 31,5-3-8-31,5 0-8 0,9 2 0 0,5 1-40 16,10 1 40-16,7 1-8 15,10 3 8-15,1 4-48 0,1 2 56 16,3 6 0-16,-6 4 0 15,-1 2-8 1,-2 4-8 0,-4 0 16-16,-3 0-8 0,-1 8 8 15,-8 4-56-15,-4 3 56 0,-8 0-8 16,-7 0-32-16,-8-2 24 0,-4-1 8 31,-8 1 8-31,-3-2 16 16,-4 2 40-1,1 0 72-15,-1 4 48 0,-2 2 8 0,1 6 112 16,-3 1 0-16,0 0-104 0,2 2-16 15,-2-3 89-15,0 2 31 32,0-3-168-32,0 0-32 15,0 0-88-15,0 0 48 16,0 2-40-16,0 2-8 0,0 0 0 15,0 0 0-15,0 3-8 0,0 1 0 16,0-2 0-16,0 2 16 16,0-2 48-16,0-2-56 31,-2 0 8-31,-4 0 56 0,-6-1 16 15,1-2 0 1,-3 1 40-16,1 0-56 0,-7 2-16 0,3 1-48 0,0-3 8 16,-2 2 32-1,0-5-48-15,-1 2 8 16,3-3 48-1,-6-2-48-15,-1 2 80 0,-2-2-32 16,-6 0-40-16,-4 0 0 16,-4 0-8-16,-4 3 0 0,-3-2 32 0,0-1-40 31,1-1-8-31,4-4-48 15,-2-3-48-15,8 1 8 16,1-4 88-16,3 2-40 0,-1-5 48 16,4 0 0-16,2-4 0 15,-4-1 0-15,0-1-8 0,-2 0 0 16,-5 0-168-16,3 0 32 31,-4-1 88-31,-3-5-144 0,5 0 184 16,-3-1 16-16,2 1 0 15,-2 0 0-15,0-3 0 0,-2-2 56 31,0-4 32-31,0-4-40 0,3 0-48 0,0-4-8 32,10-3-48-32,0 2 8 0,8 2 40 15,3 2-8-15,5 2 16 16,-1 4 0-16,3-1 0 0,-2 0 8 15,-2-4-8-15,-3-2 0 16,1-3-8 0,-1-2-128-16,5-1 16 15,2-1-8-15,6 0-56 0,3 2 16 16,2 1 55-16,0 0 41 15,5 1 64-15,6-2-64 0,4 0 72 16,1-3 8-16,2-3 64 16,-2 0-72-1,-2 0 64-15,-2 0-56 16,-3 4 65-16,3 2-73 0,-3 6 0 15,1 6-73-15,1 2-55 16,7 5 24-16,-2 1 0 0,10-1 48 16,2-1 56-16,9-2 0 31,5-2 16-31,5-2-8 0,4 0-8 15,1-2 0-15,-5 4-56 16,-7 4-376-16,-9 2-408 0,-12 2-576 16,-8 4-1601-16,-7 0-4847 0</inkml:trace>
  <inkml:trace contextRef="#ctx0" brushRef="#br0" timeOffset="159815">13394 15003 1216 0,'0'0'4705'0,"0"0"-3433"16,0 0-168-16,0 0 89 0,0 0-585 16,0 0-608-16,0 0 8 15,53-2-8-15,0-5 456 16,9-3 136-16,10-3-48 15,3 0-24 1,5-4 8-16,-2 0-160 0,1 0-64 16,-6 2-72-16,-4 0 16 15,-9 3-144-15,-2 4-88 16,-8 0 41-16,-8 0-49 0,-6 2 56 31,-6-3-64-31,-2 2 0 16,-7-3-137-16,-2 2-111 0,-4-2-128 15,-2 0-160-15,-2 2-544 16,-1-3-776-16,-6 4-2225 15</inkml:trace>
  <inkml:trace contextRef="#ctx0" brushRef="#br0" timeOffset="160225">14359 14550 3696 0,'0'0'3921'0,"0"0"-3161"0,0 0-80 0,0 0-95 16,0 0-17-16,0 0 256 0,146 14-328 31,-88-10-104-31,3-2-240 15,4 0-56-15,-7 2-88 0,-6 3 0 16,-12-1 0-16,-11 1-8 16,-11 1-56-16,-10 0 48 15,-8 3 8-15,0 2 416 0,-26 10 392 16,-13 3-808-16,-43 17-208 15,9-5-1728 1,4-5-3345-16</inkml:trace>
  <inkml:trace contextRef="#ctx0" brushRef="#br0" timeOffset="161660">15514 14045 864 0,'0'0'2176'15,"0"0"-1096"-15,0 0 33 0,0 0-41 16,0 0-80-16,0 0 16 16,-24-12 49-16,19 12-89 0,0 0-168 15,0 0-168-15,-4 4-216 16,-3 10-256-16,1 2-80 15,-2 4-72 1,2 0 40-16,3-2-48 16,1-4 0-16,7-1-48 0,0-6-104 15,0 1-72-15,4 0-48 0,7-2 80 16,3 1 128-16,1-2 56 15,1-1 0 1,-1-2 8 0,-2 2-8-16,-2-2 8 0,0 2 0 15,-4 1-8-15,-6 1-104 16,-1 1-16-16,0 3-16 0,0 7 144 15,-3-4 0-15,-13 4-104 0,0-6-368 32,-2-7-889-17,3-4-1327-15,6 0-1625 0</inkml:trace>
  <inkml:trace contextRef="#ctx0" brushRef="#br0" timeOffset="161874">15624 14041 3832 0,'0'0'2065'0,"0"0"-1369"16,0 0 88-16,0 0 40 16,0 0-128-16,0 0-143 15,47 42-265-15,-34-28-168 16,-2-2-64-1,0 1-56 1,-3-6-288-16,-3-3-825 0,-3-4-1151 0,-2 0-2497 16</inkml:trace>
  <inkml:trace contextRef="#ctx0" brushRef="#br0" timeOffset="162087">15624 14041 3000 0,'150'0'4361'0,"-156"17"-3769"31,-2 6 528-31,-2 5 225 0,3 0-625 16,1 2-312-16,1 0-72 16,0-2-160-16,4 1-128 0,-4-7-40 15,2-3-8 1,-1-4-424-16,3-7-416 0,-4-8-592 15,5 0-1137-15,-2-10-4279 0</inkml:trace>
  <inkml:trace contextRef="#ctx0" brushRef="#br0" timeOffset="162469">15924 13917 1200 0,'0'0'6297'0,"0"0"-5201"0,0 0-191 16,0 0-17-16,0 0-552 15,0 0-248-15,0 0-8 16,-63 77-80-16,62-60-16 15,1-6-48-15,0-2 0 0,0-1-48 16,1 0 40-16,11-2 64 31,1-3 0-31,3 2 8 16,1-1 0-16,3-2-8 0,-1 2-136 15,-4-2-120-15,-4 4-48 0,-4-2 56 16,-7 4 80-16,0 2 176 16,0 0 16-16,-2 2 264 15,-21 4-280 1,4-3-937-16,3-2-3768 0</inkml:trace>
  <inkml:trace contextRef="#ctx0" brushRef="#br0" timeOffset="163600">13533 14494 1144 0,'0'0'4265'16,"0"0"-3545"-16,0 0-176 0,0 0 104 16,-7 112-168-1,7-84-232-15,0-5-192 16,3-6-56-16,5-6-288 15,-4-4-160-15,-1-5-232 16,-3-2-144-16,0 0 120 0,0-5-49 16,-7-7-1887-16</inkml:trace>
  <inkml:trace contextRef="#ctx0" brushRef="#br0" timeOffset="163993">13571 14425 2560 0,'0'0'1576'0,"0"0"-455"0,0 0 159 16,0 0 128-16,0 0-224 16,0 0-367-16,78 79-353 15,-62-55-232-15,-5-2-104 0,1-4-80 16,-4-1-40-16,-3-8 8 15,-1-3-8-15,-2-4-8 16,-2-2 0 0,0 0 0-16,0 0-56 0,0-6-56 15,0-10-520 1,0-2-185-16,2-2 249 0,7 3 176 0,3 4 80 15,1 9 88-15,-1 4 88 16,5 0 88 0,0 8 48-16,-5 8 72 15,-1 2-16-15,-3-2-8 16,0-4-48-1,-5-3 0-15,1-5-256 0,-4-3-464 0,0-1-168 32,0 0-673-32,0-9-1551 0</inkml:trace>
  <inkml:trace contextRef="#ctx0" brushRef="#br0" timeOffset="164162">13856 14427 496 0,'0'0'1960'16,"0"0"-448"-16,0 0 97 31,0 0 343-31,0 0-352 0,0 0-375 16,67 115-505-16,-55-77-200 15,-4 3-264-15,3-3-152 16,-8-1-104-16,1-5-832 0,-4 2-953 0,0-11-1303 16,0-7-2465-1</inkml:trace>
  <inkml:trace contextRef="#ctx0" brushRef="#br0" timeOffset="164419">13943 14390 1272 0,'0'0'2160'16,"0"0"-1480"-16,0 0 113 15,0 0-177-15,0 0-112 0,121-38-304 31,-97 38-72-31,-11 0 136 0,-3 9 152 16,-5 10 184-16,-5 5 184 16,0 4-264-16,-12 0-160 15,-4 3-312-15,-3-8-48 0,3-9-1008 16,4-6-1184-16,6-8-1881 0</inkml:trace>
  <inkml:trace contextRef="#ctx0" brushRef="#br0" timeOffset="164659">14137 14320 1672 0,'0'0'3017'16,"0"0"-2017"0,0 0 104-16,0 0 312 0,0 0-199 15,0 0-289-15,32 116-360 16,-24-88-320-16,2-4-144 15,1-6-104-15,-3-6-8 0,3-4-272 16,-1-8-328 0,0 0-120-16,-1 0-9 15,3-18-263-15,2-22-488 16,2 4-625-16,-4 1-183 15</inkml:trace>
  <inkml:trace contextRef="#ctx0" brushRef="#br0" timeOffset="164765">14340 14346 1960 0,'0'0'2048'0,"0"0"-535"16,0 0-409-16,0 0-360 0,52 104-384 15,-43-92-256-15,0-4-104 16,-6-6-344-16,-3-2-672 0,0-2-160 16,0-11-1585-16</inkml:trace>
  <inkml:trace contextRef="#ctx0" brushRef="#br0" timeOffset="164918">14340 14346 936 0,'116'-17'1520'0,"-96"17"-792"31,1-2 0-31,3-3-344 0,2-3-232 16,4-11-152-16,-7 2-1024 0,-7 2-2168 16</inkml:trace>
  <inkml:trace contextRef="#ctx0" brushRef="#br0" timeOffset="165163">14440 14137 6833 0,'0'0'1840'16,"0"0"-791"-16,0 0-585 0,0 0-56 0,0 0 32 31,7 128-192-31,9-94-40 16,-2-2-72-16,2-4-40 15,2-5-16-15,-2-3-24 0,-3-6-40 16,0-5-8-16,3-2-8 0,15-7-312 15,-3-2-1040-15,2-16-1889 0</inkml:trace>
  <inkml:trace contextRef="#ctx0" brushRef="#br0" timeOffset="166104">16381 14363 3936 0,'0'0'3049'15,"0"0"-2241"-15,0 0 512 16,0 0 257-16,0 0-401 0,159-60-304 15,-87 33 120-15,33-16-279 16,31-9-209-16,-7 6 216 0,-14 4-408 16,-20 12-232-16,-22 10-72 31,7-1 32-31,13 2-40 15,-5 3-128-15,0 4 112 0,-4 1 8 16,-4 3 8-16,-7 1 8 16,-2 1 0-16,-2 2 0 0,-4-1 64 15,-7 1-64-15,-9 0-8 16,-9 0-272-1,-11 1-280 1,-13 1-312-16,-11 2-225 0,-5 0 569 16,-8 0 168-16,-36 0-1448 0,4 0-945 15,3 0-1256-15</inkml:trace>
  <inkml:trace contextRef="#ctx0" brushRef="#br0" timeOffset="166374">17877 13828 5657 0,'0'0'4417'0,"0"0"-4241"0,0 0 200 32,0 0 512-32,0 0 40 15,0 0-232-15,131-28-192 0,-88 24-280 16,2 4-120-16,-4 0-104 15,-4 0 0-15,-8 4 0 0,-6 8 0 16,-6 4 8-16,-9 1 89 31,-8 0-17-15,0 8 72-16,-19-1-152 0,-46 12-809 0,1-8-1783 15,-2-4-3489-15</inkml:trace>
  <inkml:trace contextRef="#ctx0" brushRef="#br0" timeOffset="167478">16748 13754 3976 0,'0'0'3929'0,"0"0"-3313"16,0 0 633-16,0 0 191 0,-18 121-592 15,18-89-488-15,7-2-232 16,14-9-128-16,1-4 0 15,4-9-56-15,-7-6-40 16,1-2-64 0,-2-2 56-16,-1-21 96 0,-4-5-96 15,3-4-96-15,-7-4-16 0,0 0-64 16,-7 4-176-16,-2 6-200 15,0 6-64-15,0 10 231 16,0 6 385-16,0 4-88 16,0 0-144-1,0 0 24-15,0 6 136 0,0 6 176 16,11 4 8-16,-4-1 224 0,4-4 16 15,2 1-40-15,1-1-80 16,1-4-64-16,-2-3-56 16,1 0-8-1,-1-4-144 1,2 0-80-16,-4 0-64 0,0-13-152 0,1-8-120 15,-1-1 176-15,0-2 288 16,-1 0 96-16,-4 8 16 16,-4 4 176-16,-2 8 392 0,0 4 432 15,0 0-448-15,0 12-320 31,3 8 217-31,-1 3 15 0,3-2-8 16,-2-3-136-16,5-4-136 16,0-3-144-16,-3-6-56 15,1-5 0-15,-4 0-264 0,3 0-72 31,0-18 24-31,-5-1-384 0,0-6-561 16,0 1-279-16,0 2-88 16,0 6-137-16,0 4 1289 0,0 8 472 15,0 4 904-15,0 0-135 16,0 0-377-16,0 0 200 15,6 8 424 1,1 6-128-16,-1 0-192 16,5 2-144-1,-4 4-112-15,1 0-111 0,0 2-121 0,2 4 120 16,-4 3-168-16,2 1-104 0,-1 2 0 15,2 2-48-15,1 0 8 0,-3-6-8 32,-1-2-8-32,-3-8-8 15,4-6-96-15,-6-6-208 16,-1-4-64-16,0-2 15 0,0 0-119 15,-1 0-528-15,-11 0-1616 0,1 0-1873 16</inkml:trace>
  <inkml:trace contextRef="#ctx0" brushRef="#br0" timeOffset="167810">17291 13728 3816 0,'0'0'913'0,"0"0"-233"15,0 0 192-15,0 0-40 16,0 0-272-16,0 0-328 0,100-20-160 16,-92 20-72-16,-3 0 0 15,-5 10 240-15,0 6 304 16,-2 4 137-16,-13 4-265 15,-7 0-232-15,4 0-184 16,-1-1-809-16,6-8-1391 16,5-4-2289-16</inkml:trace>
  <inkml:trace contextRef="#ctx0" brushRef="#br0" timeOffset="170379">17068 13728 440 0,'0'0'984'16,"0"0"-376"-1,0 0-224-15,0 0 136 16,0 0 296-16,0 0-16 0,0 0-135 15,29-12 119-15,-18 10 8 16,0 0 24-16,4 0 160 16,3 0 89-16,6-2-49 0,11 0-64 31,1-4-88-31,12-2-392 15,-2-4-144 1,4-2-184-16,-8-2-144 0,-7 2-304 0,-6 2-528 16,-11-1-672-16,-13 4-665 15,-5 3-375 1,0 1-689-16</inkml:trace>
  <inkml:trace contextRef="#ctx0" brushRef="#br0" timeOffset="170684">17211 13589 4200 0,'0'0'1193'0,"0"0"-617"31,0 0 752-31,0 0-64 0,0 0-327 0,0 0-33 0,54 115-184 15,-46-79-16 1,-2 2 8-16,1 3 104 16,2-4-360-16,-1-3-280 15,1-7-47-15,0-7-41 0,-1-8-88 16,2-6-88-1,-4-6-393 1,6 0-255-16,-4-12 48 0,3-12-424 16,4-7-1049-16,4-8-527 15,0 7-249-15,-7 5-15 0</inkml:trace>
  <inkml:trace contextRef="#ctx0" brushRef="#br0" timeOffset="170936">17488 13702 592 0,'0'0'1200'15,"0"0"256"-15,0 0 513 16,0 0 7-16,0 0-416 0,0 0-111 15,0 0-297-15,0-30-680 0,0 40-408 16,0 8 104-16,-2 4-48 16,2 0-64-16,0-2-48 15,0-1-8 1,0-10-104-16,0-1-24 0,0-6-72 15,0-2-40-15,0 0 64 16,0 0 104-16,0-2 8 0,0-8-184 31,0-2-456-15,-3-4-353-16,-4 4-807 0,4 2-2537 0</inkml:trace>
  <inkml:trace contextRef="#ctx0" brushRef="#br0" timeOffset="171699">17515 13662 1632 0,'0'0'2144'15,"0"0"-1576"-15,0 0 817 0,0 0 55 16,0 0-664-1,0 0-280-15,2 96-184 16,7-82-80-16,3-1-104 16,-1-4-72-16,-1-5-48 0,6-4 40 15,-5 0 16 1,0-10 65-16,2-12-129 0,-3-4 0 15,-2-2-313-15,-5 3-239 16,-3 6-120-16,0 3-264 16,0 6-256-16,0 2-633 15,0 4-215-15,-3 1 153 0</inkml:trace>
  <inkml:trace contextRef="#ctx0" brushRef="#br0" timeOffset="172122">17515 13662 1256 0,'60'-44'2864'31,"-60"46"-1983"-31,0 3 375 0,0 6 256 0,0 5-456 16,0 6-47-16,0 10 159 15,0 6-344-15,0 8-40 0,0 4 8 16,0 4-176 0,0 1-135-1,0-3-209-15,0-6-112 16,0-6-56-16,6-5-40 0,-1-8-56 15,-3-7-8-15,3-3 0 0,-5-10-272 16,4-3-416-16,-4-4-297 0,0 0-167 16,0-6-312-16,0-29-1265 31,0 2-576-31,0-1-23 31</inkml:trace>
  <inkml:trace contextRef="#ctx0" brushRef="#br0" timeOffset="172419">17649 13614 824 0,'0'0'1288'31,"0"0"-360"-31,0 0 72 16,0 0-15-16,0 0-217 0,0 0-184 16,0 0 40-16,89 43-128 0,-81-24-48 15,-3 3 256 1,-5 2 225-16,0 0-97 0,0 2-200 15,-18 0-112 1,-1-2-256-16,-4-4-264 16,2-4-56-16,2-6-688 0,3-10-937 15,9 0-559-15,1 0-2137 31</inkml:trace>
  <inkml:trace contextRef="#ctx0" brushRef="#br0" timeOffset="172753">17786 13682 2896 0,'0'0'2009'15,"0"0"-737"1,0 0 584-16,0 0-359 16,0 0-689-16,0 112-240 15,0-96-336-15,0-4-176 0,4-6-56 16,2-6-64-16,2 0-240 15,3 0-112-15,1-16-16 0,-3-8-201 16,4-4-247-16,2-2-104 16,-1 4 200-16,-2 6 472 31,-6 8 312-31,-3 8 296 0,-1 4 488 15,0 0-88-15,-1 0-296 16,2 8 264-16,1 3-199 0,1 4-257 16,1 1-104-16,-1-4-104 15,0-2-272 1,0-4-537-16,-4-4-559 15,-1-2-376-15,0-2-257 0,0-10-135 16</inkml:trace>
  <inkml:trace contextRef="#ctx0" brushRef="#br0" timeOffset="172876">17786 13682 304 0,'152'-10'4336'16,"-149"10"-2863"-1,5 0-545-15,5 0 432 0,5-2-432 16,5-2-311-16,-4 0-273 0,4-1-280 16,-1-2-64-16,-2-1-616 15,1-9-801-15,-5 6-879 0,-8 1-961 16</inkml:trace>
  <inkml:trace contextRef="#ctx0" brushRef="#br0" timeOffset="173115">18027 13527 4136 0,'0'0'2049'15,"0"0"-1497"-15,0 0 368 32,0 0 64-32,0 0-239 0,0 109 103 15,6-75-8-15,-1-2-280 16,5-4-104-16,-2-4-72 0,-3-6-40 15,1-3-152-15,-1-8-128 32,0-3-24-32,-2-2-40 15,7-2-768-15,-4-12-1136 16,-1-4-1313-16</inkml:trace>
  <inkml:trace contextRef="#ctx0" brushRef="#br0" timeOffset="176439">15204 14659 464 0,'0'0'2200'0,"0"0"-832"16,0 0-143 0,0 0-65-16,0 0-440 15,0 0-64-15,-65-36 16 16,51 32-32-16,3 2-31 15,1 0 103-15,3 2-144 0,-1 0-184 16,4 0-72-16,-1 0-160 0,0 13-152 16,-2 6-48-16,3 4 48 31,4 3-16-31,0-1-48 15,0-1 56-15,0-5 0 0,6-2-48 16,9-6 8 0,-3-2 0-16,1-7 48 0,4-2-16 15,-1 0 0 1,-2 0 8-16,-1-9-64 0,2-6-112 15,-4-2 24-15,-3 2-48 16,0-2-120-16,-6 4-56 0,-2 3 112 16,0 1 144-1,0 5 64-15,0 2 64 16,0 1-16-16,0-1 8 15,0 2-8-15,0 0 16 16,0 0 0-16,0 0 8 0,0 0 0 16,0 0-8-16,0 0-48 0,0 0 40 15,6 7 8-15,6 6 152 16,-1 1 40-16,3 0-72 15,1-2-120 1,1-2-152-16,-1-5-408 16,2-5-945-16,1 0-1287 0</inkml:trace>
  <inkml:trace contextRef="#ctx0" brushRef="#br0" timeOffset="176830">15277 14668 3144 0,'0'0'1593'16,"0"0"-1017"-16,0 0 120 0,0 0-24 31,0 0-48-31,0 0 104 16,61 0-208-16,-38-6-120 15,1-3-192-15,-1-2-144 0,-4 3-64 16,-1 0-328-16,-7 1-560 0,-1-6-936 16,-9 3-985-16</inkml:trace>
  <inkml:trace contextRef="#ctx0" brushRef="#br0" timeOffset="177095">15338 14494 1424 0,'0'0'2488'31,"0"0"-1760"-31,0 0-31 16,0 0 399-16,0 0-24 0,0 0-168 15,0 0-104-15,53 95-335 16,-41-76-249-16,1-2-120 15,-4-2-96 1,-1-2-144-16,0-2-673 0,-6-1-687 16,-2-1-968-16,0-5-2065 15</inkml:trace>
  <inkml:trace contextRef="#ctx0" brushRef="#br0" timeOffset="177656">15458 14466 1824 0,'0'0'2969'0,"0"0"-1897"16,0 0-8 0,0 0-496-1,0 0-352-15,0 0 192 0,0 0 136 16,64 74-144-16,-48-44-47 15,-3 0 15-15,-1 0-80 0,-6 0-120 16,4-5-24-16,-10-8-56 16,1-2-8-16,-1-9 32 15,0-6 64-15,0 0 264 0,0 0 280 16,0 0 80-1,0-8-648-15,-1-7-152 16,-6-2-280-16,2-2-64 0,5 0-96 16,0 2 120-16,0 1 32 15,7 6 48-15,6 2 72 16,1 6 56-1,-1 1 96-15,2 1-64 0,-1 0 32 16,-2 0 48-16,1 0 8 16,-2 0 0-16,-1 5 0 0,-4 1 56 15,-3-2 0-15,2 2 32 31,-5-1 32-15,0 1 112-16,0-1 160 0,0 1 152 0,-6 5 8 16,-9-1-160-16,-4-1-208 0,-1 1-192 15,1-3-352-15,1-1-248 16,2-6-496-16,5 0-889 15,6 0-2503-15</inkml:trace>
  <inkml:trace contextRef="#ctx0" brushRef="#br0" timeOffset="177997">15693 14488 432 0,'0'0'4585'15,"0"0"-3593"-15,0 0 56 16,0 0 224-16,0 0-320 0,0 0-271 0,68-16-217 31,-47 10-152-31,-6 0-184 16,1 2-56-16,-5 0-72 0,-3 2-256 15,-1 2-560-15,-2 0-385 16,-5 0-815 0,0 0-953-16</inkml:trace>
  <inkml:trace contextRef="#ctx0" brushRef="#br0" timeOffset="178317">15693 14488 3816 0,'50'142'1817'0,"-50"-142"-649"16,0 0 400-16,0-2-511 15,12-5-401-15,-1-4-96 0,5 1-216 16,-1 2-176 0,4 3-64-16,-8-2-96 15,4 3 0-15,-4 2 0 16,-3 0-8-16,2 2-48 0,-4-2-264 0,3 0-328 31,0 0-345-31,-1-2-679 0,0 0-568 16,-4-1-2169-16</inkml:trace>
  <inkml:trace contextRef="#ctx0" brushRef="#br0" timeOffset="179118">15931 14286 536 0,'0'0'2664'16,"0"0"-1584"-16,0 0 217 15,0 0-129 1,0 0-256-16,0 0-344 16,0 0-280-1,116 2-128-15,-98 3 40 0,-4 3 8 0,-2 1-80 16,-3 1-24-16,-2-3 25 15,-4 4-1-15,-3-1 40 0,0 1 8 32,0 4 8-32,-10 1-56 15,-6 2-128-15,-3-2-128 16,-1 2-392-16,1-4 55 0,5-6 313 15,2-2-16-15,7-2 24 32,1-4 144-32,4 0 48 0,0 0-48 15,0 0-24-15,0 0-176 16,0 0 72-16,9 0 128 0,6 0 232 31,-4-2-8-31,4-2 24 0,1 0-72 0,-2 2-120 0,2 2-48 16,-3 0-8-16,0 0-8 15,-3 0 0 1,-4 0-48-16,-1 4 48 0,-3 2 8 15,-2 2 201-15,0 3 247 16,0 0 96 0,-11 5-160-16,-18 12-384 0,1-4-1136 0,7-2-4714 15</inkml:trace>
  <inkml:trace contextRef="#ctx0" brushRef="#br0" timeOffset="180232">15453 14794 2560 0,'0'0'1120'16,"0"0"-272"-16,0 0 49 31,0 0-217-31,0 0-160 0,0 0-40 16,69 81 80-16,-57-62-208 15,-3-2-112-15,-2-2-40 0,-6-8-40 16,-1-1-48-16,0-2 64 31,0-4 184-31,0 0 161 16,0 0-25-16,0 0-496 0,-3 0-160 15,-2-4-160-15,0-4-393 16,4 1 113-16,1 0 312 0,0 1 32 15,0 2-88 1,1 2 120 0,17 2 144-16,-5 0 72 15,5 0 8-15,-2 0 0 0,-3 0 8 16,1 0 8-16,-4 0-16 0,-5 2 16 15,1 4 144-15,-6 3 232 0,0-2 104 16,0 3 96-16,0 0-71 16,0 1-129-1,-9-2-136 1,-4-1-256-16,-3-1-176 0,-7-3-737 15,5-4-1119-15,5 0-2945 0</inkml:trace>
  <inkml:trace contextRef="#ctx0" brushRef="#br0" timeOffset="180480">15679 14926 2496 0,'0'0'1120'0,"0"0"121"16,0 0-249-16,0 0-96 0,0 0-384 15,0 0-232-15,129-79-280 31,-113 65-168-31,-1-2-720 16,-4 4-808 0,-11 3-865-16</inkml:trace>
  <inkml:trace contextRef="#ctx0" brushRef="#br0" timeOffset="180702">15713 14766 280 0,'0'0'3056'0,"0"0"-1984"16,0 0-15-16,0 0 207 15,0 0-304-15,0 0-296 0,0 0-120 16,30 79-39 0,-23-65-177-16,3-2-144 15,-2 0-104-15,1 0-80 16,-1-2-152-16,4-2-889 0,-1 1-903 15,-3-7-1177-15</inkml:trace>
  <inkml:trace contextRef="#ctx0" brushRef="#br0" timeOffset="181035">15886 14743 1464 0,'0'0'4001'0,"0"0"-2945"16,0 0 384-16,0 0-80 0,0 0-631 31,0 0-161-31,0 0-16 0,0 0-232 15,0 46-144-15,0-28-120 0,0 0-40 16,0-2 48-16,0 0-16 16,0-4-40-16,6 0-8 15,2-6 0 1,0 1-8-16,2-4 8 0,-2-3-152 15,3 0-288 1,1 0-408-16,5 0-601 0,1-3-807 0,-7-6-1737 16</inkml:trace>
  <inkml:trace contextRef="#ctx0" brushRef="#br0" timeOffset="181355">15886 14743 1144 0,'145'6'4481'0,"-145"-6"-3169"16,0 0 216-16,3-2-255 31,5 0-889-31,4-2-232 0,2-3-96 16,5-1 24-16,1-3-80 0,-1 0-216 15,-1-1-440-15,-2 3-737 16,-5 0-607-16,-9 5-561 16,1 4-151-1</inkml:trace>
  <inkml:trace contextRef="#ctx0" brushRef="#br0" timeOffset="181610">16029 14823 2000 0,'0'0'1368'15,"0"0"241"1,0 0-273-16,0 0-176 15,0 0-360-15,0 0-240 0,0 0-160 16,70-32-191 0,-62 30-201-16,3 0-8 0,0-2-24 15,4-4-921-15,-4 2-1231 0,-1-3-2569 0</inkml:trace>
  <inkml:trace contextRef="#ctx0" brushRef="#br0" timeOffset="182390">16233 14454 5009 0,'0'0'3104'0,"0"0"-1551"16,0 0-25-16,0 0-760 15,0 0-752-15,0 26-16 16,0-2 152 15,1 0 8-31,3 5-88 0,2-3-64 0,-3-5 48 0,2 0-48 16,-2-6 0-16,2-2-8 0,0-6-8 15,-3-3-96-15,1-4 48 16,-3 0 56-16,2 0 0 0,-2 0-8 31,3 0 0-31,0 0-112 16,7 0 112-16,1 0 0 0,2 0 8 15,3 0 16-15,3-7-16 16,-2-1-80-16,0-1-32 0,3 1-224 31,-7 2-200-31,-2-1-152 16,0 0-88-16,-1 1-169 15,-5 0-199-15,-4-3-176 0,-1 1-393 16,0 1-455-16</inkml:trace>
  <inkml:trace contextRef="#ctx0" brushRef="#br0" timeOffset="182684">16301 14510 2656 0,'0'0'1168'0,"0"0"-568"0,0 0 577 0,0 0-57 0,0 0-104 16,0 0-136-1,0 0-119-15,22 118-177 16,-20-87-264-16,1-1-168 15,-3-4-80-15,0-4-24 16,0 0-48-16,0-2-368 31,0-5-1409-31,-8-4-3160 0</inkml:trace>
  <inkml:trace contextRef="#ctx0" brushRef="#br0" timeOffset="185416">18755 13917 2816 0,'0'0'4585'0,"0"0"-3633"16,0 0-400-16,8 7 73 0,5 16 583 15,2 7-96-15,-1 6-376 32,1 2-328-32,1 0-16 0,-6-4-136 31,3-8-128-31,-2-4-64 0,-3-9-64 15,2-6-8-15,-4-7-296 16,1 0-96-16,2-12 224 0,-1-18 176 16,2-12 0-16,1-7-112 15,1-4 0 1,-4 4 32-16,-2 12 72 0,1 8 8 0,-2 16-8 15,-4 8 0-15,2 5-120 16,1 3-192-16,4 16 160 0,0 6 160 0,3-1 104 16,-4-1-16-16,2-6-72 15,-1-6-8-15,-1-4 0 0,-2-7-8 16,1 0 0-1,1 0-8-15,2-16-104 0,3-11-296 16,-4-5-776-16,-2-6-697 0,-1-18-471 16,-2 11-769-16,-3 4 89 0</inkml:trace>
  <inkml:trace contextRef="#ctx0" brushRef="#br0" timeOffset="185866">19106 13668 1320 0,'0'0'2272'15,"0"0"-759"-15,0 0-369 0,0 0-520 16,0 0 320 0,0 0 689-1,0 0-337-15,63 142-376 0,-49-94-152 16,-2 1-224-16,-3-1-240 15,-1-4-184-15,2-8-72 16,-2-6 0-16,-3-8-48 0,1-10 0 31,-2-6-80-31,-4-6-192 31,1 0 200-15,-1 0 16-16,2-16 56 0,3-8-288 16,3-6-8-16,3 2 112 15,4 2-96-15,-2 7 72 16,-2 12 96-16,-3 3-40 0,0 4-72 15,0 0 120-15,-1 9-8 16,2 8 64-16,-2 0 48 0,-1-2-168 0,1-3-744 16,-3-4-513-16,1-8-215 15,2 0 400-15,-2-3 800 16,1-12 304-16,2-6 136 0,-3 4 400 15,1 0 464 1,-1 8 24-16,2 3 120 0,-6 6-248 0,3 0-384 16,2 0-167-16,-1 10 255 15,1 10 80-15,2 1-128 16,-4 8-216-16,-1-3-200 0,2 0-744 15,-5 0-1065-15,0-8-1471 0,0-6-2064 16</inkml:trace>
  <inkml:trace contextRef="#ctx0" brushRef="#br0" timeOffset="186080">19409 13721 3368 0,'0'0'2809'16,"0"0"-2353"-16,0 0-336 15,0 0-120-15,0 0-224 0,0 0-2201 16</inkml:trace>
  <inkml:trace contextRef="#ctx0" brushRef="#br0" timeOffset="186271">19509 13949 3592 0,'0'0'2057'16,"0"0"-609"-16,0 0 224 0,0 0-815 16,0 0-289-16,138-57-312 0,-111 42-256 31,-4-2-104-31,-5 2-880 15,-6-4-985-15,0 5-447 0,-9 2-377 16</inkml:trace>
  <inkml:trace contextRef="#ctx0" brushRef="#br0" timeOffset="186728">19639 13724 5281 0,'0'0'1192'0,"0"0"216"15,0 0 569-15,0 0-513 16,0 140-664-16,0-102-336 0,0 1-320 0,3-3-96 15,5-6-48-15,0-6-576 16,-3-4-656 0,1-6-825-16,2-8-447 0,1-4 103 15,-1-2 1073 1,3 0 912-16,3-8 416 31,1-6 544-31,3 2 576 0,-1-3 9 0,0 4-41 16,-4-3-72-16,3 2-152 15,-3 0-248-15,-2-3-120 16,0 4-183-1,-3-4-137-15,-1 2-96 16,-7-4 48 0,0 3-104-16,0 1-24 0,-3 0-8 0,-6 5 8 31,-3 7 128-31,0 1 104 15,-1 0-96-15,2 15-128 0,-2 7 96 16,3 3 184-16,4 1 0 16,6 0-80-16,0-7-40 0,0 0-88 15,0-5-16-15,11-6-16 16,2-2-40-16,3-4 0 15,2-2-8-15,-2 0-208 0,4-13-560 16,7-17-977-16,-4 5-1295 16,-6 1-2697-16</inkml:trace>
  <inkml:trace contextRef="#ctx0" brushRef="#br0" timeOffset="187140">19968 13572 7097 0,'0'0'1816'0,"0"0"-1199"16,0 0 479-16,0 0-224 15,5 138-392-15,-2-95-120 0,2-2-184 16,0-1-168-16,0-4 48 15,-2-6-56-15,0-6-192 0,-3-7 104 16,2-9-72-16,-2-6-48 16,0-2 128-1,0 0 8-15,5 0-24 0,1-8-160 0,1-1 72 16,4-1 56-16,2 5 48 0,5-1 72 15,-2 4 8-15,-5 0 56 16,-1 2 96-16,-7 0 144 16,0 0 48-16,-3 0 144 0,0 0 144 15,0 4 184-15,-6 5 81 16,-7 6-89-16,-3 1-344 0,1 0-304 15,-3-4-160-15,7-5-832 16,3-5-841-16,-2-2-351 31,7-7-921-31,0-12-2584 0</inkml:trace>
  <inkml:trace contextRef="#ctx0" brushRef="#br0" timeOffset="187677">20139 13764 1632 0,'0'0'1936'16,"0"0"-319"-16,0 0-161 0,0 0-184 0,0 0-304 16,0 0-279-16,0 0-273 15,42 104-264-15,-26-82-96 0,1-1-48 16,0-6-8-16,3-2 8 15,-1-7 88-15,-3-4-88 16,2-2-8-16,3 0 48 0,-3-17-48 16,1-2-24-16,-4-4-32 31,-6 1-16-31,-5 3 72 0,-4-2 104 15,0 1-104-15,-13 2-312 16,-8 0-80-16,0 6-753 0,0 2-615 16,3 6-240-16,3 2 239 15,6 2 697-15,4 0 464 0,5 0 480 16,0 0 120-16,0 0 176 15,0 0 112-15,0 0 208 16,0 0 288-16,5 0 80 0,1 0 121 31,2 0-233-31,2 0-104 16,1 0 40-16,5 4-24 0,1 3-184 15,4 0-48 1,3 3-72-16,6 3-40 16,-2-2-72-16,3 1 97 15,-1 3 15-15,-1-4-208 0,-1 2-64 16,-6-5 8-16,-2-3-96 15,-9-1-48-15,0-4-576 0,6 0-745 16,-8 0-1287-16,1-2-2113 16</inkml:trace>
  <inkml:trace contextRef="#ctx0" brushRef="#br0" timeOffset="187978">20709 13555 6785 0,'0'0'1528'0,"0"0"-560"0,0 0 113 16,0 0-513-16,0 0-24 15,-77 147 96-15,48-89-240 16,-7 3-208-1,6-5-120-15,1-9-72 0,4-7 0 16,-4-8-576 0,7-9-1432-16,1-13-4690 0</inkml:trace>
  <inkml:trace contextRef="#ctx0" brushRef="#br0" timeOffset="195390">13841 11659 2720 0,'0'0'4577'16,"0"0"-2969"-16,0 0-775 15,0 0 559-15,0 0-80 0,0 0-216 16,0 0-415-16,0 4-553 15,5 10-72 1,5 10-56-16,4 6 296 0,4 2-64 0,-2 2 24 62,-1-4-168-62,1-4-32 16,-5-8-48-16,-3-6 40 0,-1-6 0 16,-3-6 16-16,-2 0 200 15,1 0 472-15,4-20 336 0,-2-16-80 16,6-14-599-16,3-12-289 0,3-3-104 15,8-11 0-15,-2 22-296 16,-7 35-5794-16,-8 14 969 16,-8 13-1560-16</inkml:trace>
  <inkml:trace contextRef="#ctx0" brushRef="#br0" timeOffset="196416">17652 11394 6617 0,'0'0'2504'0,"0"0"-1855"15,0 0 359-15,0 2-352 16,0 4-520-16,0 6-136 0,4 6 0 15,0 6 48-15,3 6 104 0,-1 6 40 16,2 2 64-16,-3 1-24 16,2-3-88-16,-2-2 8 0,1-6-64 15,-1-4-40-15,1-4-40 16,-1-8-8-16,0-6 8 15,-3-2 0 17,-1-4 96-32,2 0 144 31,-3 0 88-31,2 0 72 0,3-4 65 15,1-11 39-15,6 0-176 16,-1-7-200-16,2-1-136 16,3 0 0-1,3-16-728-15,-6 7-977 0,-5 2-3152 0</inkml:trace>
  <inkml:trace contextRef="#ctx0" brushRef="#br0" timeOffset="217029">2611 15395 1224 0,'0'0'1960'0,"0"0"-1056"31,0 0 537-31,0 0-537 0,0 0 56 16,0 0-96-16,-78-13-200 15,77 13 25-15,-3-2 127 0,4 2-160 16,0 0-144-16,0 0-48 31,0-2-80-31,0 2-64 0,0 0-128 16,0 0-72-16,0 0-24 0,0 0-32 15,0 0-64-15,0 0-40 16,0 0-120-16,0-2-32 0,15 2 64 15,3-2 128-15,1-2 72 16,0 0 56 0,4 0-24-16,-2-1 40 15,0-4 24-15,7-1 32 0,2 1-8 16,4-6-8-16,8-1-31 15,0 0-1-15,3-4-48 0,2 2 24 16,-2 0-112-16,-3 4 120 31,-6-1-32-15,-7 6-16-16,-5 1-8 0,-4 2 24 0,-3-1-32 15,-1 1-64-15,7 1 0 0,-7-1 40 16,4 0-24-16,-1 0-24 31,4-3 8-31,-1 4 0 16,4-1 8-1,-5 0-8-15,2-1 0 0,-1 1 0 0,-4 2 0 16,1 1-8-16,-7-1 8 0,1 0-8 16,0 2 0-16,1 0 8 15,1-2 0-15,6-1 0 31,1 1 40-31,2-2-48 0,2 3 8 16,3-3-8-16,0 0 8 0,5-1 8 16,-3 1 0-16,3 0-8 0,-3 3-8 15,4-1 0 1,-1 0-64-1,-3 1 64-15,1 1 0 16,-1 0 8-16,-1 2-8 0,-1-2 8 16,-1 2-16-16,-2 0-72 15,-2 0 80-15,5 0 8 0,-8 0 40 16,3 0-32-16,-4 0-8 0,-3 0-8 31,0 0 0-31,-5 0 0 16,3 0-48-16,-4 0 40 0,2 2 0 15,-1 2 0 1,-1-1 8-16,3 1 0 0,-2 0 8 0,4 1 0 15,0 3 8-15,3 1 32 32,1-1-48-32,2-1 8 0,3 1 8 15,-3 3-8-15,2-3 0 16,-4-1-8-16,-1 1 0 0,1 1 0 15,1-1-8 1,0 1 8 0,1 0 0-16,1 1 0 15,-1 0-8-15,3 2 8 0,0 0 0 16,1 0 0-16,2 2 0 15,-1 0 0-15,1 0 0 0,1 0 8 16,-3 0-8-16,-2-2 0 16,-2 0-8-16,-2-2-48 15,-4 0 56 1,-2 0-48-16,-1 1 32 0,-1-4 8 15,-1 3-40-15,-3-1 32 16,2-2 16-16,-2 3 0 16,-3-2 0-1,1 1-16-15,-1 0 8 0,1 1 8 16,-4 3 8-16,1 0 0 15,4 4 48-15,-7-2-48 16,1 2 64-16,3-2-24 0,-4 4-32 16,3 0-16-16,-3 4 8 15,0 1 0 1,0 0 0-1,0 2 0-15,0-2 0 0,0-2 0 16,0-3 8-16,0-4-16 0,0-2 8 16,0-2-8-16,0-1 0 15,0 3 8-15,0 0 64 0,0 2-48 16,0 2 24-16,-8 2 8 31,-4 3 16-31,1 1 0 0,-7 6-24 16,-1-1 32-16,-2 0-24 15,-3-2 16-15,-4-2 24 16,1 3-48-16,-7-4 0 0,-5 3 40 15,0 2-40-15,-3-2-40 16,-3 3 40 0,-2-3 64-16,-3-1 80 0,2 1 32 15,-5 1-64-15,-1-1-88 16,-4 2 144-16,0 0-40 15,-2 0-32-15,-3 0-136 16,2 1 88 0,-2-4-96-16,0 1 0 0,2-2 64 31,4-3-16-31,4-4-48 0,1 0 8 0,8-4 40 0,2 0 72 15,-1 0-16 1,1 0-16-16,-2-3 0 0,-1-1 32 0,-2-1-32 31,0-1-32-31,-6-5-56 16,3-2 0-1,0 0 0-15,0 0 0 16,3 0 8-16,3-4 0 16,2-1 8-16,4 1 32 0,1-1-48 15,3 1 65-15,-2-2-65 16,2-2-65-16,-1-1 65 0,-6-2-120 15,-1-4-24-15,-4-2 136 16,-3-4 0 0,-3 2 0-16,4-3 0 0,1 1-40 0,2 4 48 31,8 0 8-31,1 4-8 31,9 0-8-31,-4 3 8 0,8 0-8 0,-6 0-72 16,0 0 24-1,-1-3-184-15,-1 2 232 0,-1-1-8 16,3-2 8-16,0 2-8 0,1-1 8 15,1 0-40-15,1 1-8 16,2-1 48-16,6 4-128 0,-2 1 48 16,9-3-24-16,-5 4 0 0,3-5-64 15,0-5-120 1,0 0 136-16,-1-7-32 0,-1-5 136 0,-1-1 48 31,3-4-72-31,0 0 8 16,5-2-64-16,-3 0-8 0,8 0-152 15,-1 4-8-15,4 1 120 16,0 7 40-16,0 5 72 15,0-2 64 1,0 1 0-16,0-3 0 16,0-4 0-16,7-5-80 0,7-5-40 15,9-4 8-15,1-1 40 16,5 6 32-16,-3 4-8 15,-2 6 40-15,-3 7-56 0,-1 6-8 16,1 0-48 0,-4 3 120-1,4 1-72-15,7-4 72 0,-1 1 0 16,6 1-8-16,2-2 8 31,4 2-49-31,-2-2 49 16,2 3 0-1,-2 2 0-15,-2-2-40 0,-2 0 48 16,-1 0 0-16,-1-2 0 15,-1 0 0-15,1-2 0 0,0 4 0 16,-1 0-16-16,-2 4 0 16,1 0-32-16,0 2 40 0,2 2-56 15,1 0 56-15,-5 0-104 0,3 0 32 31,-5 0 64-31,-4 0 16 0,0 0 0 0,-3 0-8 0,0 0 8 16,0-2-8-16,-1 2 8 16,-4 0 0-16,-1-1 128 15,-1 3-120-15,-3-2 0 0,3 2 0 31,18 0-8-15,-1 7-1144-16,-9 5-2889 0</inkml:trace>
  <inkml:trace contextRef="#ctx0" brushRef="#br0" timeOffset="220525">2420 10935 3592 0,'0'0'1353'0,"0"0"-49"0,0 0 48 0,0 0-184 31,0 0-159-31,0 0-105 16,0 0-232-16,0 2-208 15,0 0-64-15,0-1 72 0,0 3-48 16,0 7-184-16,0 3-224 16,0 10 32-1,-5 8 64-15,-1 4-16 0,1 0-48 16,-6 1-40-16,4-8 0 15,2-3-8-15,1-4 0 16,0-5-72-16,0-4 72 0,2-3-16 16,-3-1 16-16,2-3 16 15,1-2 32-15,1 0-40 16,-3-3 0-16,3 3 8 15,-4 0-16-15,0 3-8 32,3-3-96-32,-2 0-40 15,2 2-32-15,-3-2-56 0,4-1-56 16,-4-1-160-1,0-2-352-15,0 0-576 0,-1 0-1369 0</inkml:trace>
  <inkml:trace contextRef="#ctx0" brushRef="#br0" timeOffset="221018">2399 10965 3016 0,'0'0'2225'15,"0"0"-1153"-15,0 0-424 16,0 0 24-16,13 28-152 0,-2-10-48 31,4 8-160-31,4 4-88 16,4 9-23-16,4-2-41 15,1 5-8-15,-1-4-144 16,-2-6 0-16,-1-4 8 0,-10-7-16 0,2-5 48 16,-7-8-40-16,-5-4 0 15,-2-2 0-15,-2-2 200 0,0 0 256 16,0-4-24-16,0-15-440 15,-2-18-1160-15,-7 1-1289 16,2 2-1840 0</inkml:trace>
  <inkml:trace contextRef="#ctx0" brushRef="#br0" timeOffset="221368">2646 10827 2576 0,'0'0'2585'15,"0"0"-1057"-15,0 0-96 0,0 0 25 0,0 0-425 16,0 0-616-16,0 0-296 15,0 0 144 1,0 106 176-16,0-58-144 16,0 4-56-16,0-2-160 15,-5-6 16-15,-3-3-88 16,2-9 48-16,1-9-48 0,0-3 56 15,2-8-16 1,0-1 24-16,0-5-16 16,-1-3-56-16,3 3-48 15,-3-2-472-15,4-1-760 16,0 1-1721-16,0-4-3592 0</inkml:trace>
  <inkml:trace contextRef="#ctx0" brushRef="#br0" timeOffset="221717">2687 11107 1840 0,'0'0'2024'16,"0"0"-1488"-16,0 0-15 15,0 0 111-15,0 0-272 16,29 125-232-16,-16-99-80 0,1-5-48 16,1-2-16-16,1-8-40 0,-3-5-200 31,1-4 16-16,-4-2 80-15,0 0 160 0,-1-17 160 0,-5-9-40 16,-1-5-112-16,-3-3 96 16,0 2 248-16,0 2 136 0,-11 4 136 31,-4 9-48-31,5 6-424 15,-4 11-152-15,-1 0-1376 32,6 14-2777-32</inkml:trace>
  <inkml:trace contextRef="#ctx0" brushRef="#br0" timeOffset="222166">2687 11107 5601 0,'150'-20'1584'0,"-150"20"-864"15,0 6-272-15,0 12-440 16,3 11 144 0,0 3 136-16,2 2-216 0,2-2-72 15,1-4-16-15,-5-6-168 16,2-4-8-16,-2-9 72 0,-3-2 80 15,3-5 40 1,-3-2 144 0,0 0 544-16,0-11 177 0,0-8-489 15,0-7-312-15,0-4-64 16,0-2 8-16,0 1-8 0,0 7 8 31,0 7-8-31,2 4 160 0,3 5-40 16,-4 4-120-16,4 2 0 15,-2 2-8-15,1 0-96 16,4 0 96-1,3 0-112-15,4 0 64 16,-3 0 0 0,5 4 40-16,-3 10 8 0,-3 2-48 0,-6 0 56 15,2 2 64-15,-6-2-16 16,3 1-48-16,-4 5-168 0,0-7-584 15,0 0-1801-15</inkml:trace>
  <inkml:trace contextRef="#ctx0" brushRef="#br0" timeOffset="222613">3132 11181 1512 0,'0'0'1616'16,"0"0"-920"-16,0 0-144 0,0 0-127 31,0 0 527-31,0 0-32 16,76 2-96-16,-50-2-40 0,-3 0-64 15,-1 0-119-15,-1 0-9 16,-3 0-328-16,-3 0-80 0,1 0-88 15,-5 0 8-15,-3-8-8 32,3-14-96-32,1 3-1304 15,-12-2-4490-15</inkml:trace>
  <inkml:trace contextRef="#ctx0" brushRef="#br0" timeOffset="223009">3418 10740 5497 0,'0'0'2464'0,"0"0"-1600"32,0 0-311-32,0 0 119 0,0 0-160 15,0 0 408-15,0 0-176 16,8 134-504-16,2-85-8 15,-2-1-88-15,3 0-40 16,-3-4-56-16,1-1-40 0,-1-6 0 62,1-5 0-62,-1-7-8 0,-3-10-120 16,-2-7-304-16,-1-6-280 16,-2-2-416-16,0-2-281 15,0-10-959-15</inkml:trace>
  <inkml:trace contextRef="#ctx0" brushRef="#br0" timeOffset="223251">3436 10720 1640 0,'0'0'4561'16,"0"0"-3201"-16,0 0-768 0,0 0 240 15,0 0-79-15,19-2-497 0,-7 2 48 16,7 0 160 0,0 0-144-16,4 0-64 0,1-2-136 0,2-2-32 15,-2 2 8-15,1-2-96 16,0 1-640-16,-4 0-856 0,-4 3-1249 15,-8 0-1576-15</inkml:trace>
  <inkml:trace contextRef="#ctx0" brushRef="#br0" timeOffset="223505">3404 11005 3544 0,'0'0'2465'0,"0"0"-1801"0,0 0 152 0,0 0 296 16,0 0 1 0,0 0-153-16,0 0-424 0,0 0-320 15,121-34-96-15,-94 24-120 16,15-5-800-1,-5 4-1033-15,-9 1-1231 16</inkml:trace>
  <inkml:trace contextRef="#ctx0" brushRef="#br0" timeOffset="223956">3643 10978 3288 0,'0'0'928'0,"0"0"-239"16,0 0 271-16,0 0-136 0,0 0-424 15,16 105-96-15,-10-91-176 16,2-2-16-16,0-6-104 15,-1-2-8-15,-1-2-48 0,-1-2 48 32,2 0 0-32,2 0 80 15,-1 0 48-15,1 0-48 0,0-8-80 16,-1-1 0-16,0-4-64 15,-4-1-40-15,0-4 8 0,-2-1-16 16,1 0-32-16,-3-3 32 0,0-1 40 16,0 4-136-1,0 1-24 1,0 6 224-16,2 6-48 0,3 4-96 15,-4 2-152-15,4 0 304 16,2 6 272 0,2 8 336-16,-1 2-64 0,4 3 24 15,-6 2-248-15,4-3-200 16,-2 0-120-16,2 0-296 15,-2-6-1056-15,-2-2-1721 0</inkml:trace>
  <inkml:trace contextRef="#ctx0" brushRef="#br0" timeOffset="224370">3882 10939 4000 0,'0'0'1825'0,"0"0"-945"16,0 0-184-1,0 0-16 17,21 118-344-32,-16-88-184 0,4-4-96 15,-2-1-48-15,2-8 0 16,-5 0-8-16,0-10-80 15,0-1 80-15,-3-4 40 0,-1-2 136 16,0 0 120-16,0 0 313 0,0-6-337 16,0-9-272-16,0-8-440 15,0-5-129 1,0-2-159-16,0 2 200 15,2 4 272-15,8 6 104 16,1 6 24-16,-1 4 40 0,-1 6 88 16,-1 0 216-1,2 2 88-15,-8 0 88 0,7 0-48 0,-7 0-120 0,4 10-64 16,6 4-160-16,2 2-80 31,2-4-1632-31,-1-2-2321 16</inkml:trace>
  <inkml:trace contextRef="#ctx0" brushRef="#br0" timeOffset="224610">4172 10910 4352 0,'0'0'2065'31,"0"0"-145"-31,0 0-495 16,0 0-153-16,0 0-688 15,0 0-472-15,0 0-104 0,-51 95 0 16,51-61-8-16,0-2 0 16,0-4 0-16,5-4-72 0,4-6 64 15,3-4-144-15,0-8-280 31,1-6-472-31,4 0-265 16,7-23-543 0,-2-9-864-16,-2 0-1953 15</inkml:trace>
  <inkml:trace contextRef="#ctx0" brushRef="#br0" timeOffset="224809">4172 10910 3168 0,'52'41'1120'0,"-45"-41"-503"16,9 0 191-1,6 0 24-15,6 0 0 16,-1-11-200-16,7-4-224 16,-6-5-408-16,4-12-200 15,-5 5-1528-15,-7 3-2321 0</inkml:trace>
  <inkml:trace contextRef="#ctx0" brushRef="#br0" timeOffset="225176">4339 10788 4200 0,'0'0'2129'0,"0"0"-1449"0,0 0 48 31,0 0 360-31,0 0-311 16,0 105-313-16,0-77-40 0,0 0-224 15,3-3-72-15,5 0-128 16,0-7 0-16,0-4-96 0,4-5-432 16,2-6-481-1,1-3-343-15,6 0 112 16,-2-18 352-16,4-8-617 15,-1-2-87-15,-2 1 720 0,-6 6 872 16,-3 4 608-16,-6 8 848 16,-2 7 417-16,-3 2 111 0,0 0-504 15,0 0-567 1,0 0-633-16,0 8-272 15,2 5-8-15,1 6 248 16,-1 3 16-16,3-1-152 0,0 2-112 16,-2-5-424-16,2-4-977 15,-4-7-1079-15,3-2-2161 0</inkml:trace>
  <inkml:trace contextRef="#ctx0" brushRef="#br0" timeOffset="225425">4497 10684 6265 0,'0'0'2296'0,"0"0"-927"16,0 0 207 0,0 0-448-16,0 0-1128 15,0 0 0-15,0 0-1600 0,0 0-729 16,10 70-3432-16</inkml:trace>
  <inkml:trace contextRef="#ctx0" brushRef="#br0" timeOffset="225738">4497 10684 3608 0,'118'153'736'16,"-115"-144"-319"-16,2 6 551 0,5 2-80 0,1 6-224 31,-1 1-272-31,7 2-232 16,-2-4-144-16,4-2-16 0,2-5 0 31,-1-4-48-31,2-9-24 0,-2-2 24 0,-3 0-16 16,0-20 64-16,-9-7 24 0,-3-5 56 31,-5-4 64-31,0-1 112 47,-13 1 184-47,-7 4-416 0,-1 7-24 15,3 11-176-15,2 8-224 16,10 6-1072-16,4 0-1433 0,2 9 177 0</inkml:trace>
  <inkml:trace contextRef="#ctx0" brushRef="#br0" timeOffset="226405">4822 10772 592 0,'0'0'1432'0,"0"0"40"31,0 0-175-31,0 0-257 0,37 34-184 16,-29-20-16-16,-2 5-216 0,2 1-192 16,-4-1-192-16,0 0-112 0,-2-6-24 15,-2-7-48-15,0-1 16 0,0-5 88 16,0 0 209-1,0 0 351-15,0-13-464 0,0-6-256 16,2-7-472-16,3 0 200 0,3-1 40 16,0 9 16-16,0 6 39 15,1 6-7-15,0 6 8 0,0 0 72 16,1 2 96-16,1 10 8 31,1 3 120-31,2-4-120 0,-1-1-648 16,0-5-760-16,3-5-408 15,-1 0 239-15,1-9 153 0,-3-10 56 16,-2-2 641-16,-5 3 727 15,-2 0 623-15,-4 4 1049 16,0 2 552-16,0 2-47 0,0 5-353 31,-4 0-431-31,1 5-353 16,-2 0-288-16,4 0-632 0,-4 14-120 15,2 13-176 1,-1 8 176-16,3 3 72 16,-2-2-72 15,3-4-80-16,0-7 32-15,0-9-152 0,0-8-136 16,6-6-408-16,2-2-160 16,0 0 247-16,3-12 369 0,1-8 40 0,-1-5-40 15,0 1-128-15,-3-2 152 16,-1 3 264-16,-5-2 48 31,-2 5 504-31,0 3 48 0,0 2-56 0,0 7 129 0,0 6 287 16,0 2-304-16,0 0-656 0,0 0-88 15,3 2-456-15,5 8 536 16,3 4 8-16,0 2 0 0,1 0-120 15,-4 0-616-15,3-1-649 16,-6-6-967 0,1-5-1697-16</inkml:trace>
  <inkml:trace contextRef="#ctx0" brushRef="#br0" timeOffset="226813">5180 10413 728 0,'0'0'2632'0,"0"0"-1768"16,0 0-63-1,0 0 215 1,0 0 400-16,0 0-176 15,0 0-231-15,36 89-209 0,-27-55-208 16,-1 1-120-16,-3 6-96 16,2 1-112-16,-1-2-96 0,4 1-112 0,-2-2-56 15,2-3 8-15,1 0-8 16,-3-4 8-16,2-2-8 0,1-5 0 15,-5-3 0 1,1-8-8 0,-1-7 8-16,-4-2-72 15,1-3-80-15,-1-2-56 0,1 0 56 16,-1 0 104-16,3 0 48 0,-1 0 56 15,4-5 48-15,-1-6 152 16,3-3 64-16,1-6-208 31,-1-12-112-31,-1 2-1480 0,-7 3-4225 16</inkml:trace>
  <inkml:trace contextRef="#ctx0" brushRef="#br0" timeOffset="234787">6261 14594 5033 0,'0'0'2264'16,"0"0"-1960"-16,0 0 144 16,0 0 192-1,0 0 73-15,0 0 239 16,-18 0-152-16,13 0-336 0,-2 0 48 15,-1 0 384-15,-3 0-152 16,0 0-319-16,-7 0-49 16,0 0-16-16,-3 2-80 0,5 0-32 0,-3 0 32 31,-1 2-128-31,1 0 0 15,-2 3-32-15,-3-1 8 32,0 1 128-32,-4-1 24 0,2 2-208 0,-6-1 96 0,1-3 104 15,-4 0-16 1,-1-1-80-16,-1 1-88 15,0 0-80-15,1 0 48 0,6 1 48 16,1 1-16-16,1 0-80 16,2 1 160-1,-1-1 32-15,1 3 169 0,-1-3-25 0,1 0-128 31,-3-3-40-31,-5 1 40 16,-8-2 8-16,-5 0-128 0,-6-2-96 16,-1 3 8-16,3-3 8 15,2 4 32-15,6-2 24 16,7 4-16-16,-4-2-48 0,3 2 0 15,3-1 8-15,0 0-8 16,-3-1 40 0,1 0 32-16,-1-2-16 0,-7-2-64 15,1 2 8-15,-1-2-8 16,-1 0 8-16,5 0 0 31,2 0 0-31,4 0 48 0,4 0-48 16,2 0-8-16,1 0 8 0,3 0-8 15,-1 0 8-15,-2 0 0 0,-4 0-8 16,1 0 0-16,-4 0-16 15,0 0 16-15,3 0 0 16,-3 0-8 0,4 0-8-16,2 0 16 15,2 0-8-15,2 0-8 16,1 0 8-16,-4-2 8 0,3 0 8 15,-5-2-8-15,-4-3-40 16,-7 0-8-16,-4-1-104 0,1-2 152 16,-4-1 0-16,5 2 0 31,5 1 0-31,-2 2-80 0,7 1 80 15,4-1 0-15,1 1 0 16,3-3-48-16,1-3-88 16,0-2 8-16,1-4-16 0,-4-6 48 31,2-5-8-15,1-5-48-16,-1-2-88 0,1-4 48 15,6-1 64-15,0 0-97 0,6-1-87 16,0 0-16-16,3-3 104 0,4-3 72 15,1 0 32-15,3-2 0 0,0 1 112 16,0 2 8 0,0-1 0-1,0 6 0-15,0-1 0 16,0-3 0-16,0 3 0 0,0 1-8 15,7 0 0-15,-2 5 0 0,1 0-48 16,2 4 8 0,2 2-24-16,-1 0 72 15,4-2-48-15,0-2-8 16,3-2 56-16,-1 1-8 15,1-1 8-15,-3 4 0 0,5 0-8 16,-7-2 8-16,5 2 0 0,2 0 0 16,1 0-8-16,1 0 0 31,-1-2 0-31,5 0 8 15,1-2 0 1,-1-5 0-16,3 1 0 0,-1 0 8 0,-3 0 0 16,-4 2 0-16,-3 4 64 0,0 4-64 15,-3 5 0-15,-3 4 0 31,1 1 8-31,-3-1-16 16,4-3-8-16,5-3-40 16,1-6 40-16,6-5-40 0,7-4 0 0,3-3 40 15,-2 2 8-15,1-1 0 16,-1 1-8-1,-5 7 8-15,-1 0 8 16,-6 6 48-16,-3 2 8 16,-5 2-56-16,-1 4 8 0,2 2-8 31,-2 2-8-31,5-5-48 0,4 2-48 0,2-1 88 0,3-3-72 0,2 1 72 31,4 1 8-31,-4-1 0 16,-1 1 0-16,1 1 0 15,-2 1 8-15,-3 0-16 0,-1 1 16 16,2 0-8-1,1 0 0-15,-1 1 64 16,-2-2-64-16,0 1 0 16,5 0 0-16,-5 2-72 15,4-1 72-15,0 4-8 0,0-2 0 16,-2 0 0-16,5-1 8 15,-3-3 0-15,8 0 8 16,-1-4 0 0,7-3 0-16,1-4 8 15,4 0-16-15,6-4-8 16,0 0 0-16,6-2 8 0,4 0-8 15,0 2 8-15,-4 2 0 16,-2 2 0-16,-4 2 0 0,-12 3 16 16,-2 3-8-1,-5 3 48 1,-2 0-48-16,-8 1 0 0,1 1 40 15,-2-2-40-15,2-1 0 0,1-1-8 16,-2 2 0-16,2-1 0 16,1-1 8-16,-6 2 0 15,-1 1 40 1,1-1-40-16,-2 0 8 0,2-1 48 15,1-3-56-15,2-1-8 16,5-2-72-16,8 0 16 0,-3 1-8 16,6 0 16-16,-2 1 48 15,-1 2 8-15,-6 4-8 0,-6 0 16 31,-2 2 40-31,-1 0 8 16,-4 4-16-16,-4-2 32 0,-1 0 24 16,3 0 96-16,0-4-32 15,3-1-72-15,1-3-96 0,6-3 8 16,8-3-8-16,-1-7 8 31,12-3-8-15,0-2 0-16,4 1 0 0,4 4-8 0,0 1-40 15,-3 6 48-15,1 1-8 16,-3 5-40-16,2 3 40 0,-5 2 0 31,0 2 0-31,0-2 0 16,-3 3 0-16,6 0 0 15,-8 2-8 1,7 0 16-16,3 1 0 0,1 0 16 15,5-1-16-15,-1 2 0 16,3 0 8-16,3-1-8 0,0 2 0 16,5 1 8-16,-1-4 0 15,4 2 0-15,0-3 40 16,0 0-48-16,4 0 0 0,1 0-8 0,0 1 8 15,1 1-8-15,-5 2 0 16,-1 5-40-16,-3-1 48 0,-2 5 0 31,2 0 48-31,-5 0-48 16,-3 0 72-16,-3 0-16 15,0 1-48 1,-1-1-8-16,3-2 104 0,-1 0-16 0,2 2-80 31,-2-1 104-31,-3 3-56 0,-1 0-8 16,-1 0-40-16,4 0 64 15,-5 0 48-15,1 0-24 0,-1 5 73 16,0-5-33 0,-2 0 0-16,-5 0-40 0,1 0 8 15,-4 0-24-15,5-2-8 0,-3-3-64 31,3 3-8-31,0 0 0 16,-1 2 0-16,5 0-8 0,-4 0 0 16,0 0 0-16,3 2 8 0,2 5 0 31,-2 1 0-31,-1-3 0 15,2 1 0-15,1 0 0 0,0-1 8 16,-2 1 56-16,-3-2-56 16,-1 1 0-16,-4 3-8 0,-3 3 0 15,0 1-72-15,-5-1 24 16,-3 4 40-16,1 0 8 15,-3 2 0-15,2 0 0 16,3 0 0-16,-3 1 8 16,1 0-8-16,1 2 8 15,1 1 0-15,-2-2 0 0,-1 1 0 16,-2 3 0-16,-1-4-8 15,-4 2 0-15,1-2 8 16,-6-1-8 0,-1-1 0-16,2 0 0 15,-4 0 8-15,0-2 0 0,1 4-8 16,-4 0-48-16,0 4 48 15,0 1 0-15,-5 4 0 32,2 2 8-17,-3 2 64-15,-2-2-24 0,0 2 24 0,0-3-16 16,0 1-48-16,0-2 80 0,-7 2-40 15,-4 2 24-15,-2 0-16 16,-2 0 40-16,-6 0-24 16,0 4 0-16,-6 0 32 0,-5 7 8 15,1-4-24 1,-3 3-40-16,2-1-32 15,1-1 32-15,0-4 0 0,1 0-40 16,-1-2 0 0,2 0 0-16,-2 3 0 15,-4 2 0 1,-6 5-8-16,-2 3 48 0,-7 2-48 0,0 0 16 31,4-4-16-31,8-4-8 0,4-7 8 0,8-4 0 0,2-4 8 16,-2 1 136-16,2-2 56 31,-5 3 88-31,-4 2-64 15,-4 4-24-15,-2 0-128 0,1 1-56 16,2-3-16 0,5 0 0-16,2 0-88 0,2 0 8 0,1 0-8 15,-3 6 88-15,-7 0 0 16,-2 5 0-16,-8-1 8 0,-4 4-8 31,-9 2-208-31,0 0-216 16,1 0 32-16,7-2 224 0,7-4 88 15,5-2 24-15,5-1 40 16,4-1 16-16,-4 2-8 31,3-3 0-31,-4 6 8 0,-6-1 48 16,-1 4-40-16,-3 0 0 0,3-1 0 15,5-7 0-15,8-4 0 0,5-4 64 16,1-4-72-16,5 2 8 15,-3-3 136-15,3 5 8 16,-6 1-16-16,0 1-32 16,0-2-56-1,0 0 0-15,-2-2 0 16,0-2-48-16,2-3 8 0,-4 1 0 0,-1 2-8 15,-2 1 0 1,-9 5 0-16,0 7-8 16,-2 1 0-16,1 0-40 15,4 1 48-15,3-6 0 16,4-3 0-16,1-3 8 15,1-8-8-15,2 1 8 0,-6-1-8 16,-4 1 0-16,-1 3-88 31,-8 5 24-31,-2 2 48 0,0 3-32 16,-1 1 0-16,3-2 40 15,3 0-64-15,0-2 72 0,1-3-8 16,6-3 8-16,-1-5 16 16,6-1-16-16,-3-1 0 15,4-2-8 1,0 0 8-16,-1 0-8 15,-4 2-40-15,1-1 0 16,1 2 48-16,1-2-8 0,1 2-8 16,1-2-32-16,4-1 48 0,3-2-8 15,1 2 0-15,1-4 0 16,1 1-40-1,-2 2 40-15,2-2 8 16,2 2-16-16,-5-2 8 16,7 1 8-16,-1-4 8 15,3 0-8-15,2-1 8 0,0-3 0 16,-1 1-8-1,4 1 0 1,-3 1 0-16,-4 1-48 0,4 4-56 16,-8 0-32-16,1 2-64 0,0 0 80 15,0 2 112-15,-4-3 0 16,2 2 0-16,1-4 0 0,-4 2 8 31,1-2 8-31,2-2 48 0,1 0-8 31,-4-2 8-31,4-2-40 0,0 2 32 0,-2 1-40 16,0-2-8-16,-5 3 0 0,0 2 0 15,-3 0-48-15,2 1 32 16,1 0 16-16,3-2 8 0,4-3 0 31,3-3 40-31,-1-1 40 16,1 1-16-16,2-3 0 15,-2 0-64-15,-1 0 64 0,3-1 16 16,-2 1 24-16,4-2-32 16,1 2-8-1,3-1-72-15,3-3 0 0,4 0 0 16,1 0-8-16,0 0-40 15,0 0-88-15,-5 0-336 16,-26-13-608-16,-3 2-1169 0,-8-2-6481 16</inkml:trace>
  <inkml:trace contextRef="#ctx0" brushRef="#br0" timeOffset="236119">4172 11374 936 0,'0'0'4753'15,"0"-4"-3153"-15,-1 2-160 0,-4 0 105 16,3 0-17-16,2 2-376 16,0 0-400-16,0 0-367 15,0 0-353 1,0 0-32-16,0 8-201 0,2 10-79 15,9 10 280-15,5 10 489 16,4 8-17 0,-4 4-216-16,3 5-96 0,2-1-64 0,-1-5-40 15,1-2-48 1,-2-7-8-16,-1-8 72 15,0-4-64-15,-7-7 0 0,-1-10 0 16,-4-1 72-16,-3-5-8 16,-3-3 0-16,5-2 8 15,-5 0 112 1,0 0 160-16,0 0 64 15,0 0 0-15,0-2-416 16,-18-26-96-16,-1-3-2240 0,-5 1-3482 0</inkml:trace>
  <inkml:trace contextRef="#ctx0" brushRef="#br0" timeOffset="237104">4116 11394 1744 0,'0'0'4801'0,"0"0"-3361"0,0 0-456 16,0 0 409-16,0 0 47 0,0 0-472 15,0 0-544-15,0 0-424 0,0 0-56 16,0 6-72-16,0 16-8 31,0 8 136-15,0 10 464-16,0 3 40 0,0-2-119 15,-3-7-177-15,1-7-40 0,-3-10-80 16,4-6-24-16,-3-5-8 0,4-4 48 16,-1 0 0-16,1-2-104 31,-2 0 0-31,2 0-328 15,-3 0-232-15,3 0-81 0,-2 0 153 16,2 0 0-16,-3 0-152 0,0-6-200 16,0-9-480-16,-1-4 7 31,3-6 129-31,-2-1 440 15,3 0 432-15,0 3 312 0,0 0 24 16,0 7 392 0,0 2-8-16,0 5 112 0,0 0 64 0,0 5-48 0,0-2-192 15,0 0-160 1,0-2-112-16,0-2-72 15,0-2-8 1,3-4 8-16,2 2 8 0,1 0 8 16,-1 0 32-1,-2 4-40-15,0 0 49 0,1 4 103 0,-3 0 96 16,-1 2 80-16,0 2 24 0,3 0-128 31,-3-1-104-31,2 1-48 16,0-2-56-16,1 2-16 0,-3 2 56 15,0-1 104-15,0 1 160 16,0 0 192-16,0 0-48 0,0 0-64 31,0 0 80-31,0 0-120 16,2 0-328-16,4 0-40 0,5 0-304 15,9 0 96-15,7 0 208 16,7 1 0-16,5 5 56 0,-2 1-56 15,-2-1 48 1,-2 0 32 0,-4 0-32-16,-7-1-40 15,-5 0 72-15,-6-3-32 0,-5 0-32 16,-4 0 112-16,1-2 24 15,-3 2 81-15,0-2 143 0,0 0 112 16,0 0 88-16,0 0 40 16,0 0 32-16,0 0 16 15,0 0-184 1,0 0-480-16,-8 0-432 0,-5 0-2168 15,-5 0-5258-15</inkml:trace>
  <inkml:trace contextRef="#ctx0" brushRef="#br0" timeOffset="244646">2732 15385 120 0,'5'-5'192'0,"-2"3"-112"16,2 0 40-16,-2 0-32 0,-3 2 32 15,2 0 24-15,-2 0 0 16,1 0-56-16,4 0-8 16,-5 0-32-1,7 0-48-15,-3 0-416 16</inkml:trace>
  <inkml:trace contextRef="#ctx0" brushRef="#br0" timeOffset="245474">2732 15385 2632 0,'100'17'1056'16,"-100"-17"-800"-16,0 0-24 16,2 0 192-1,-2 0 177-15,3 0-105 0,0 0-240 0,-3 0-184 16,0 0 64-16,3 0 152 15,-1 0 96-15,4 0 32 0,-1 0 24 32,5 0-72-32,6 0-8 0,5 0 24 15,11 0-176-15,10 0 128 16,8 0 137-16,4-2-129 15,2-2-224-15,2 3-72 0,1-1-40 16,-1-2 72-16,-2 0 72 31,1-1-96-31,-7 1 0 0,-2 0-48 16,-1 2 48-16,-5 2-56 31,-2 0 0-31,-4 0 0 16,-4 0 0-16,1-2 0 0,-8 2 8 0,4-2 8 15,-6 0 72-15,-4-1 56 16,-2 1 8-16,-1-2 64 0,-5 2-64 15,0 2 8-15,-4 0-40 16,-4 0-24 0,0 0 16-16,-3 0 64 0,0 0 64 0,0 0 80 15,0-3 16 1,0 3-32-16,0 0-16 15,0-2-40-15,0 2-39 0,0 0 15 16,0 0 8-16,0 0 40 16,0 0-40-16,0 0-56 15,0 0-8-15,0 0 16 0,0 0-40 31,0 0-32-31,0 0-112 16,0-4-680-16,-3-4-1665 0,-5-3-4384 0</inkml:trace>
  <inkml:trace contextRef="#ctx0" brushRef="#br0" timeOffset="247032">2743 11473 784 0,'0'0'992'0,"0"0"-376"16,0 0 272-16,0 0 152 15,0 0 41-15,0 0-129 16,0 0-120-16,0 0-120 0,-9 3-48 15,9-3-64-15,0 0-47 16,0 2-65-16,0-2-8 0,0 0-56 16,0 0-48-16,0 0-32 15,0 0 16 1,0 0 72-16,0 0-24 15,0 0-48-15,0 0-112 0,0 0-64 16,0 0-40-16,0 0-136 16,0 0 65-16,0 0-73 15,0 0 0 1,0 0 16-16,0 0-16 0,0 0 8 31,0 0-8-31,0 0 8 0,0 0 0 16,0 0 40-16,0 0 8 15,0 0-40-15,0 0 56 16,0 0-16-1,0 0-40-15,0 0 0 0,0 0-16 0,0 0-56 16,0 0-40-16,3 0-8 0,3 0 104 16,-1 0 56-16,3 0 136 15,-6 0-24-15,3 0 32 0,-1 0 40 16,1 0-16-16,2 0-32 31,1 0-88-31,6-2-48 16,6-1 16-16,7-6 8 0,7 1-8 15,10-5 104-15,7-2 0 16,6-4 72-16,6 0-144 0,1 1-8 15,1 0 80-15,-2 0-88 32,-3 2-24-32,0 2-64 0,3 0 0 15,3 1 8-15,-2 2 0 16,4-2 8-16,-8 1-8 0,-5 3 56 15,-5-2-64-15,-13 3-56 16,-5 2 56 0,-12 1 0-16,-7 1 8 15,-9 2 48-15,0 0 88 16,-4 2 80-16,0 0 104 0,0 0 88 0,0 0-64 15,0 0-104 1,0 0-135-16,0 0-113 0,0 0 0 0,0 0-113 31,0 0 33-31,0 0 80 16,0 0 0-16,0 0 80 15,0 0-39-15,0 0-41 0,0 0-545 16,-15 0-1287-16,-9 0-2417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2:45:07.668"/>
    </inkml:context>
    <inkml:brush xml:id="br0">
      <inkml:brushProperty name="width" value="0.05292" units="cm"/>
      <inkml:brushProperty name="height" value="0.05292" units="cm"/>
      <inkml:brushProperty name="color" value="#FF0000"/>
    </inkml:brush>
  </inkml:definitions>
  <inkml:trace contextRef="#ctx0" brushRef="#br0">11942 4277 520 0,'0'0'1744'0,"0"0"-416"15,0 0 233-15,0 0 135 16,0 0-32-16,0 0-343 0,0 0-129 15,0 0-136-15,0 0 40 0,0-14 97 32,-3 4-361-32,-9-4-480 15,-2 0 0-15,-4 2-224 16,-3 2 0-16,-6 10-112 0,-2 0-16 15,-7 10-136-15,-4 20-24 16,-2 10 56 0,6 5 56-16,2-3 32 31,12-5-56-31,7-5-16 15,10-3-64-15,5-5-64 0,0-5-160 16,7 2-88-16,15-3-1 16,7-2-63-16,5-2 0 0,3-2 88 15,1-4 72-15,-3 2 40 16,-4-2 48-16,-9 0 104 15,-7 0 88-15,-7 0 16 0,-5 0 0 16,-3 0 72-16,0 1 280 16,-11 4 384-16,-12 3-168 0,-3 0-248 15,-4-2-88-15,-1-5-160 16,7-7-160-1,6-2-1192 1,7-11-1865 0,6-5-3744-16</inkml:trace>
  <inkml:trace contextRef="#ctx0" brushRef="#br0" timeOffset="297">11924 4562 3576 0,'0'0'1056'0,"0"0"-135"16,0 0 87-16,0 0-88 16,11 111-440-16,-4-92-360 0,7-3-72 31,1-6-48-31,3-8 0 15,3-2 0-15,1-6 112 0,-1-20 64 16,2-8-64-16,-7-2-16 16,-5-2-16-16,-11 8 120 15,0 6 353-15,-4 9 87 0,-19 10-280 16,-1 5-360-16,-5 0-120 15,3 14-640 1,6 6-993-16,6-6-2392 0</inkml:trace>
  <inkml:trace contextRef="#ctx0" brushRef="#br0" timeOffset="611">12210 4307 6281 0,'0'0'2872'0,"0"0"-1231"0,0 0-393 15,0 0-776-15,0 0-472 0,0 0-96 16,-10 110-240-16,10-57-232 16,0 5-360-16,0 2-353 31,8 4 321-31,-1 2 200 0,-1-2-128 31,-4-4 248-31,-2-5 328 0,0-10 200 31,0-10 104-31,0-6 8 16,0-12 8-1,0-7 224-15,-8-3 368 0,-18-7-600 0,5-4-1216 16,-3-13-3305-16</inkml:trace>
  <inkml:trace contextRef="#ctx0" brushRef="#br0" timeOffset="798">12134 4594 4849 0,'0'0'2336'0,"0"0"-1600"15,0 0-200-15,0 0 64 0,0 0-159 16,0 0-265-16,115-38-176 16,-85 28-753-1,-9 4-1855-15,-4 4-3585 0</inkml:trace>
  <inkml:trace contextRef="#ctx0" brushRef="#br0" timeOffset="1021">12249 4452 3592 0,'0'0'1345'16,"0"0"-745"0,0 0 704-16,0 0-280 46,0 0-256-46,114 12-400 16,-83-12-168-16,0-2-200 0,-4-8-680 16,-6 3-1536-16,-8 1-2825 0</inkml:trace>
  <inkml:trace contextRef="#ctx0" brushRef="#br0" timeOffset="1312">12384 4447 432 0,'0'0'1128'0,"0"0"-144"16,0 0 144-16,0 0-63 0,0 11-145 15,-1-3-56-15,1 8 112 0,-3 6-8 16,-1 6-200-16,1 6-367 16,1 0-217-16,-1 0-120 0,0-4-64 15,3-8-384-15,0-7-513 31,0-15-463-31,0 0-528 0,0-2-1097 16</inkml:trace>
  <inkml:trace contextRef="#ctx0" brushRef="#br0" timeOffset="2922">12488 4370 440 0,'0'0'4385'15,"0"0"-2257"-15,0 0-624 16,0 0-303 0,0 0-409-16,0 0-504 15,0 0 80-15,9 107-40 0,-2-68-120 16,-1-3-104-16,4-6-24 0,-2-4-72 31,-1-8 0-31,2-3-8 16,-2-8-64-16,-7-5 0 0,1 0 0 15,3-2 48-15,-1 0 8 16,-2-4 0-16,3-16-56 0,2-6 64 15,5-4-184-15,1-1-432 32,-3 10 56-32,3 7 392 0,-1 12-152 15,-3 2-497-15,3 5 129 16,-4 16 416-16,3 3 272 0,-2-2 0 15,1-2 56-15,-1-6-16 16,2-2-40 0,-2-8-280-16,-3-4 144 0,1 0 136 0,1-8 0 31,3-16 160-31,-4-2-96 15,2-4 16-15,-5 3 128 0,-3 6 336 16,0 4-200-16,0 8 97 16,0 5 223-16,0 2 144 15,0 2-240 1,0 0-112-16,0 0-96 0,-3 0-360 15,0 14-176-15,0 8 16 16,1 4 88-16,2 4 0 0,0-2-208 16,0-6-224-16,0-4-192 15,0-6 32-15,5-5-17 16,-2-5-47-16,5-2 112 15,-1 0 248-15,1-11 168 16,3-12 88 0,-3-6 16-16,-3-6 96 0,1 1 48 0,-6 2 128 15,0 6 360-15,0 9 16 16,0 9 256-16,0 8 361 15,0 0-913 1,0 10-256-16,0 12-136 16,0 4 136-16,0 1 72 15,0-2-72-15,5-5-200 0,5-6-296 16,-2-8-105-16,3-6-47 31,2 0 208-31,3-8 80 16,5-12-168-16,0-2-112 0,2 0 456 15,-5 8 176-15,-7 3-40 16,0 7-56-16,-9 4 24 0,1 0 80 15,0 0 216-15,1 0-32 32,-3 4 16-32,3 3-16 0,-1-3-24 0,0 0-88 31,2-4-64-31,-2 0 8 0,5 0-8 0,0 0 72 15,0 0 24-15,2-6 0 0,0-3-8 16,-7 0-40 0,2-1 120-1,-5-1 264-15,0 2 80 0,0 1 128 16,0 2 9-1,0 4-41-15,-7 0-136 0,1 2-104 0,-2 0-232 16,-2 2-144-16,-1 15-200 0,1 6 40 16,-1 3 104-16,4 2 48 15,6 0-96 1,1-4 32-16,0-4-136 15,1-1 0-15,11-8-168 16,5-3-24-16,6-8 16 0,8 0-177 16,32-21-231-16,-8-12-1304 31,-1 1-2161-31</inkml:trace>
  <inkml:trace contextRef="#ctx0" brushRef="#br0" timeOffset="3242">13468 4179 808 0,'0'0'3176'0,"0"0"-1639"15,0 0-593-15,0 0-216 16,0 0-448-16,11 2 16 0,10 2 424 0,5 0-144 31,2-2-63-15,1-2-17-16,0 0-192 0,0 0-296 0,-7-10-8 15,-1-4-904-15,-4 2-1177 16,-9 2-2496-16</inkml:trace>
  <inkml:trace contextRef="#ctx0" brushRef="#br0" timeOffset="3424">13626 4177 2664 0,'0'0'1816'16,"0"0"-871"-16,0 0 527 31,0 0 168-31,-21 134-359 0,18-92-433 16,3-1-440-16,0-5-280 15,0-6-128-15,0-2 0 16,3 2-704-16,7-8-937 0,0-4-2367 0</inkml:trace>
  <inkml:trace contextRef="#ctx0" brushRef="#br0" timeOffset="3827">13725 4514 3344 0,'0'0'1753'15,"0"0"-1233"-15,0 0 520 16,0 0-160-16,0 0-224 0,0 0-280 0,0 0-192 16,66-28-128-16,-56 21 48 15,-1-2 32-15,-5-3 40 0,2-3 9 16,-6-2-57-16,0-3-24 15,0-5-8 1,0 4-88 0,-8-1 88-1,-3 5-24-15,-1 7 40 16,1 8 128-16,0 2-16 0,-4 8-224 15,-1 18-136-15,5 8 96 16,-1 4 40-16,4-1 48 0,4-1-24 16,4-4 80-16,0-6-48 15,0-4-48-15,0-4-8 16,12-6 0-16,0-5 0 0,1-5-176 15,4-2-312-15,6 0-377 16,9-35-735-16,-3 4-1169 0,-4-3-1823 0</inkml:trace>
  <inkml:trace contextRef="#ctx0" brushRef="#br0" timeOffset="4107">13948 4328 3544 0,'0'0'2689'16,"0"0"-537"0,0 0-287-1,0 0-561-15,0 0-520 0,0 0-368 16,0 0-168-16,0 0-120 0,-31 81-128 31,28-54-160-31,3-3-376 16,0-5-184-16,0 0-56 0,14-6-8 15,-2 0-8-15,2-5 199 16,-3 0 233-16,1-2 184 15,-4-2 128-15,-3 0 32 0,-5-2 16 16,0 0 376-16,0 4 601 0,-8 0 311 16,-15 4-1024-1,-5 4-264-15,-9-3-688 0,7-4-1657 31,7-7-2608-31</inkml:trace>
  <inkml:trace contextRef="#ctx0" brushRef="#br0" timeOffset="4295">13961 4456 2656 0,'0'0'3209'0,"0"0"-1801"0,0 0-224 16,0 0 273-16,0 0-345 0,0 0-592 15,98-34-368-15,-67 21-48 0,3 0-104 16,0 0-352-1,-4 0-912 1,-7-6-585-16,-9 6-775 16,-9 3-1777-16</inkml:trace>
  <inkml:trace contextRef="#ctx0" brushRef="#br0" timeOffset="4673">14122 4197 2968 0,'0'0'1969'0,"0"0"-1489"0,0 0 216 16,0 0 192-16,0 114-56 15,0-70-424-15,0 1-224 0,0-4-48 32,0-7-128-32,8-5-8 15,-1-11-56 1,2-8-256-16,3-8-128 0,-1-2-96 0,0-2 280 15,7-21 32-15,0-4 32 0,3-6-88 32,0 1-80-32,1 0 272 15,-4 7 88-15,1 4 208 16,-7 10 344-16,-4 8 0 15,3 3-320-15,-6 0 80 0,1 13 120 16,-2 11 96-16,-1 4-40 0,2 4-95 16,-2 2-209-16,-1-2-112 15,-1-4-72-15,4-8-104 16,-5-6-449-1,0-14-743-15,0 0-1200 0,0-2-2041 16</inkml:trace>
  <inkml:trace contextRef="#ctx0" brushRef="#br0" timeOffset="5493">14374 4195 5249 0,'0'0'2112'0,"0"0"-1432"31,0 0 480-31,0 0 57 16,0 0-473-16,0 0-560 0,0 0-136 16,0 0-40-16,0 0 16 15,55 8 80 1,-41 14 80-16,1 0-184 0,1 4-48 0,3-1-144 15,4-4-56-15,3-4-248 32,3-6-16-32,0-5-112 0,3-6-81 15,-6 0 273-15,0-6 168 16,-7-13 104-16,-4-5 160 0,-4-3 184 15,-6 1 360-15,-5 4 145 16,0 2 151-16,0 6-168 16,-8 4 16-1,-8 6-72-15,0 4-240 0,3 0-168 16,2 14-208-16,2 14-104 15,5 4 104-15,4 4 0 0,0 1 0 16,0-5-8 0,1-7-120-1,11-6-104-15,2-12-96 16,-1-5 8-16,2-2-32 0,1-13 144 15,1-17-176-15,0-6-216 0,-3-7 184 16,-7 3 168-16,-3 8 248 0,-4 8 24 31,0 10 568-31,0 8 464 16,0 6 16-16,-8 0-576 15,2 18-480-15,-2 10 40 0,5 8 24 16,3 9 40-16,0 4 8 0,0 7-120 16,3 7 16-16,11 5-16 15,6 4 32-15,-7 4-40 31,4 1-8-31,-2-5-48 0,-2-4 56 16,-2-8 0-16,-3-8 0 16,-3-6 16-16,0-5-16 0,-3-7 0 15,-2-8 8-15,0-5 0 31,0-2 64-31,0-8-16 16,0-2-48-16,-2-5 104 0,-8-2 56 16,-1-2-16-16,-2 0-8 15,-2 0 41-15,-4-4 183 0,1-10 96 16,1-4-8-16,-1-4 48 0,5-1 24 15,6-5-176 1,7-4-208 0,0-4-144-16,17-12-176 0,20-6 56 15,32-36-568-15,-7 13-1857 16,-4 7-4288-16</inkml:trace>
  <inkml:trace contextRef="#ctx0" brushRef="#br0" timeOffset="12533">12291 5338 3104 0,'0'0'2777'0,"0"0"-1753"15,0 0-616-15,-16 10 488 0,9-2-104 16,-4 8-391-16,-12 6-257 0,-1 10 152 16,-5 6 320-16,-2 5 128 31,-3 4-120-31,0 2-136 0,2 1-168 15,-3 4-56-15,1-2-56 0,0 1-40 16,3-6-104-16,4 0-56 16,2-9 64-16,6-8-56 0,6-6 48 15,2-7-48 1,1-4 56-1,5-5-64-15,0-4 72 16,2 0 16-16,-2-1 40 0,4 1 57 0,-4-1-41 16,2-1-80-1,-1 0-64-15,3 0-8 0,-2-2-56 0,3 2-297 16,0-2-335-16,0 0-256 47,0 2-24-47,0 0-120 0,-2 4-73 15,-1 0 297 1,-1 0 664-16,0 0 200 0,0 0 720 0,-4 0 313 15,5-2 7-15,-5 0 72 16,5 1-72-16,0-4-168 16,-1 1-167-16,3 0-65 0,-6 2-144 15,-2 6-280-15,-6 6-216 16,-6 8-128-16,-3 4 80 0,-5 9 48 31,-2 3 0-31,-1 1 48 16,1-5 8-16,8-4 64 15,4-11 240-15,9-10-64 0,9-6-184 16,-4-3 16-16,5-2 8 0,0 0-56 15,0 0-72-15,0 0-8 0,0 0 0 16,0 0-8 0,0 0-72-16,0 0 64 15,0 0-56 1,0 0-232-16,0 0-176 0,0 0-256 15,0 0-112-15,0 0-201 16,0-9-431-16,0 0-968 0,0-1-2065 16</inkml:trace>
  <inkml:trace contextRef="#ctx0" brushRef="#br0" timeOffset="13353">11501 6172 808 0,'0'0'4321'0,"0"0"-2809"15,0 0-192-15,0 0 105 0,0 0-241 16,0 0-464 0,-11 0-384-16,9 0-152 15,2 0-128-15,0 0 16 16,-6 7-16-16,1 2-48 0,-7 7-8 15,0 4 72-15,0 5 16 16,-1-1 80-16,0-1 48 0,2 3 40 31,-5 1 16-31,3-3-40 0,2 2-88 16,1-5-16-16,-1 0-80 15,4-5-48 1,2-6-56-16,5-2 48 0,0-4 8 0,-3-2 64 31,3 1 32-31,0-3 80 16,0 0 25-16,0 0 7 0,0 0-8 15,0 0-24-15,0 0-120 16,0 0-56-16,0 0-56 16,0 0-64-16,0 0-32 0,0 0-112 15,0 0-33-15,0 0 41 16,0 0 80-1,0 0 64-15,0 0 96 0,0 0-32 16,0 0 40-16,0 0-120 16,0 0 0-16,3 0 0 15,9 0 112-15,-1 0 16 0,8 0 8 16,1 0 0-1,2 0 40 1,6-5 24-16,6 1-72 0,8-4 72 0,0 0-72 16,19-12-536-16,-12 1-1840 15,-9 4-5210-15</inkml:trace>
  <inkml:trace contextRef="#ctx0" brushRef="#br0" timeOffset="21023">12807 7183 600 0,'0'0'6865'16,"0"0"-5249"-16,0 0-1207 0,0 0 63 0,0 0-32 15,0 46-264 1,0-4-120-16,4 12 112 0,-1 7-160 31,2 1 64-31,1 0-72 0,-4-2 0 16,3-2 48-16,-5-4-40 15,0-6 56-15,0-8 8 0,0-10-64 16,0-7 56-16,-7-10 24 16,-2-4 64-16,0-7 72 0,1-2-32 15,-1 0 0 1,-1-15-192-16,4-6-40 15,4-5-96-15,2-6 40 16,0-4 48-16,8-3 40 0,8 1-8 16,7 0-32-16,3 2 40 0,1 2 8 31,4 6-48-31,-1 4-8 15,1 5-8-15,-5 10-24 16,-2 5 8-16,-6 4-64 0,-2 2 32 16,-5 15 112-1,-4 7 128 1,-2 7 168-16,-5 2 136 15,0 6-72-15,0 5-56 0,-20 5-104 16,-1-2-88-16,-6 4-40 16,-1-8-56-16,-2-3 40 0,4-7-56 15,-2-8-80-15,6-4-72 16,2-10-104-16,3-6-360 0,10-5-1056 15,2-10-1449-15,5-8-2752 0</inkml:trace>
  <inkml:trace contextRef="#ctx0" brushRef="#br0" timeOffset="22169">13059 7529 4993 0,'0'0'2728'15,"0"0"-1904"-15,0 0-304 16,0 0 49-16,0 0-409 0,0 0-64 15,0 0-40-15,31 117 0 16,-23-83 0-16,0-6 88 0,0-2 8 31,-1-5-48-15,-1-6 24-16,-1-4-16 0,2-3-40 0,-3-3-64 15,4-3-8-15,4-2 0 16,-1 0-264-16,5-2-144 0,4-15 48 16,5-11-193-16,0-7-39 31,-1-1-192-31,-5 2 8 15,-3 4 328-15,-4 10 240 0,-4 6 208 16,-8 8 304-16,3 6 504 16,-3 0-112-16,5 0-688 0,-2 12 40 31,8 6-48-31,2 6 128 0,5-2-32 15,-2-2-88-15,2-1 0 16,-2-10-8 0,2-5 0-16,-2-4-8 0,-1 0 8 0,2-22 80 15,1-6 0-15,-2-8-72 16,-3-4 0-1,0 2 72-15,-8 2 16 16,-2 4 192-16,-3 4 169 0,0 6 87 16,0 3 104-16,-5 6-72 15,-4 5-72-15,1 3-120 0,-2 5-40 16,3 0-120-1,-4 11-224-15,-3 11-32 16,-1 7-120-16,5 6 136 16,2 1 16-16,7-2 16 0,1-6-8 15,0-6-8-15,5-4 0 16,7-4-16-1,5-4 8 1,-3-6-72-16,2-2-64 0,2-2-112 16,1 0-104-16,-4-12 72 15,-2-10 8-15,1-6 72 0,-2-2 0 16,-7-4-16-16,1 0 48 15,-3 4 176-15,-3 7 0 16,0 8 248-16,0 6 248 0,0 5 224 31,0 4-208-31,0 0-240 16,0 0-264-16,0 0-8 0,0 0-160 0,0 6 24 15,0 9 136-15,0 7 152 16,0 3 112 0,0 12 32-1,0 9 16-15,0 6-88 0,0 8-32 16,0 6 313-16,0 4-73 15,0 0-112-15,7 3-96 0,2-3-64 16,4-2-40-16,-1-4-112 0,1-2 0 16,-1-6 8-16,0-5 32 31,-1-7-48-31,0-4 8 0,-6-4 8 15,3-2-8-15,-1-2 48 16,-2-2-48-16,1 1 0 0,-3-5 8 16,-3-2 72-16,0-5-16 15,0 0 0-15,0-5 8 16,0 0 72-1,-3-4 16-15,-8-2-8 16,4 0 160-16,-1 0-48 0,-1-4-24 16,2-2 152-16,-3-2-32 15,2 0-88-15,-3 0-16 31,-2 0-39-31,2-10-25 0,-1-8 24 16,1-10-80 0,6-10 48-16,5-19 24 0,0-25-40 0,12-2-32 15,10-10-104-15,9-5-40 16,4 16-504-16,20-36-1329 0,-9 25-2784 15,-13 17-7081-15</inkml:trace>
  <inkml:trace contextRef="#ctx0" brushRef="#br0" timeOffset="23761">12517 8054 3384 0,'0'0'2161'0,"0"0"-1481"15,0 0 184-15,0 0 64 16,0 0-168 0,0 0-400-1,0 0-208 1,-24 85-39-16,9-42-17 0,-4 2-16 0,-1 6 208 15,-2 0 200-15,-1 2 208 0,-3 1 0 16,-1 4-152-16,-9 7-120 0,-1 6 120 16,-5 8 120-16,-3 1-111 15,0 2-41 1,1-3-160-1,-1-1-88-15,3-7-112 16,0-4-96-16,3-4 16 0,2-5 48 16,-3-3 8-16,-6 1 32 0,-4 3 16 15,-6 3 128-15,-6 6 112 0,-7 7-120 31,-7 4-144-31,-5 6-80 16,-1 5-64 0,-2 0 56-16,3-1-48 0,5-3 32 0,7-8-40 15,8-6 0-15,4-10 0 31,7-6 0-31,-2-3-8 0,1 1 0 16,-3 4-8-16,-1 2 8 16,-1 5 0-1,-2 1-8-15,4 0 8 0,4-4 0 0,2-6-8 16,8-8-8-16,7-8 8 15,9-11 8-15,8-10 8 0,5-8 64 16,4-4-24 0,1-1-40-16,-4 0-8 15,-1 7 0-15,-9 2 0 16,-6 8-64-16,-11 5-16 0,-6 2-88 15,-7 0 160-15,0-2 8 16,-2-7 0-16,5-2 56 16,0-4-48-16,5 0 0 15,5-3 48-15,0 2-40 16,6 0-16-16,4-2 0 31,7-2 0-31,1-2 8 0,3-4 40 0,5 0 0 0,-1-1 72 16,4-1 32-1,2-2 24-15,-2 0-40 16,6 1-56-16,0-1-56 15,-1 0-16-15,3 0 8 16,-1 2-16-16,-3-2 8 16,-2 0-8-1,1 2-8-15,-3 0 8 0,2 0 0 16,-4 0 0-16,3 0 16 15,3 0-16-15,0 0 0 16,1-2-8-16,3 2-56 0,0-2 16 16,0 0-40-16,0 2-48 31,0-2 40-31,0 0 8 0,0 0-48 0,0 2-408 15,0 2-568-15,0 10-680 16,0 0-897-16,-5-3-2600 16</inkml:trace>
  <inkml:trace contextRef="#ctx0" brushRef="#br0" timeOffset="24720">9542 11213 1032 0,'0'0'1240'15,"0"0"-568"-15,0 0 416 16,0 0 121-16,0 0-193 16,0 0-320-16,-26 102-64 15,13-72 40-15,-1 0 56 0,-4 3-295 16,5-1-305-16,-3 3-64 31,5-1-48-31,-2-2 32 0,5-4-48 16,1-7 0-16,2-8 8 15,4-6 0-15,1-5 160 0,0-2 288 16,0 0 424-16,0 0-24 15,0 0-224 1,0 0-224-16,0 0-152 16,0 0-120-16,0 0-120 0,0 0-16 15,0 0-8-15,0 0-96 16,0 0-32-16,0 0-112 0,3-2 96 15,7-1 40 1,-2 1 16-16,1-2 88 16,4 2-40-16,5 2 32 15,0-2 8-15,6 2 0 0,8 0-64 16,4 0 64-16,1 0-8 15,3 0-64-15,2 0-32 0,0 0-136 16,15-15-520 0,-10 2-1481-1,-12-2-3944-15</inkml:trace>
  <inkml:trace contextRef="#ctx0" brushRef="#br0" timeOffset="79638">14980 5900 5609 0,'0'0'1824'0,"0"0"-784"16,0 0 353-16,0 0-65 0,0 0-288 31,-4-3-376-31,3 3-224 15,1 0 16-15,0 0 9 16,0 0-121-16,-5 0-128 0,3 0-104 16,1 0-112-16,-3 5-48 15,0 12-88-15,-3 15 16 16,-4 13 112-16,4 13-72 0,1 8 80 15,-1 4-8 1,3 0 8-16,-3-4 0 16,2-4-8-16,2-11 0 0,-2-9-88 15,2-12 8-15,1-10 16 16,2-8 24-1,-1-5 40 1,1-6 8-16,-3-1-8 0,3 0-104 0,-4 0-441 16,-1-12-679-16,1-6-3081 15</inkml:trace>
  <inkml:trace contextRef="#ctx0" brushRef="#br0" timeOffset="80450">14939 5915 600 0,'0'0'2168'16,"0"0"-904"-16,0 0-7 16,0 0 15-1,0 0-232-15,0-3-328 0,2 1-272 0,9 2-192 16,0-2 201-16,7 2 47 15,6 0-192-15,2 0-128 0,3 0-88 32,4 0 64-32,2 0-56 15,1 0-88-15,-1 6-8 16,-2-3 16-16,-4 3-8 0,-8 1 0 0,-7 1-8 15,-6 1-72 1,-5 10 72-16,-3 4 48 0,-6 12 440 16,-21 11 112-1,-12 8-328-15,-3 4-136 16,-8 1-80-16,4-8-56 0,0-6-56 31,12-11 56-31,5-10 16 0,8-8 64 16,6-9 48-16,9-2-24 15,1-5-8-15,5 0-96 0,0 0-368 16,26-35-680-16,1 1-1641 15,7-4-2856-15</inkml:trace>
  <inkml:trace contextRef="#ctx0" brushRef="#br0" timeOffset="81071">15414 5960 3696 0,'0'0'2937'15,"0"0"-1369"-15,0 0-207 32,0 0-241-32,0 0-664 0,0 0-344 15,0 0 240 1,-42 144 192-16,27-88-152 0,1 0-200 15,-2-6-144-15,3-3-48 0,2-8 56 16,1-8-56-16,5-9-160 16,-1-7-200-16,6-4-152 0,0-7-160 31,0-4-432-31,0-8-769 0,0-10-1055 15</inkml:trace>
  <inkml:trace contextRef="#ctx0" brushRef="#br0" timeOffset="81325">15416 6014 4640 0,'0'0'3049'16,"0"0"-1753"-16,0 0 1 0,0 0-193 31,0 0-616-31,0 0-384 15,0 0 336-15,0 0 80 0,53 114-96 16,-37-76-200-16,-5 0-136 16,2-1 8-1,-1-5-96-15,-3-6-48 0,3-5-432 0,-4-4-448 16,1-7-744-16,-1-5-921 0,-6-5-2632 15</inkml:trace>
  <inkml:trace contextRef="#ctx0" brushRef="#br0" timeOffset="81588">15763 5947 4200 0,'0'0'3961'0,"0"0"-3129"15,0 0-319 1,0 0 311 0,0 0-192-16,-97 125-384 0,74-82-168 15,4-2-64-15,-2 3-8 16,5-3-8-16,-4-3 0 15,4-4-24-15,3-6-176 0,5-6-272 16,0-8-424 0,7-14-561-16,1 0-1335 0,0 0-2105 0</inkml:trace>
  <inkml:trace contextRef="#ctx0" brushRef="#br0" timeOffset="81998">15731 5872 1240 0,'0'0'2296'0,"0"0"-1135"0,0 0-65 15,0 0-88-15,0 0-248 16,0 0 120-16,0 0 57 0,0 0-217 15,43 98-152 1,-32-60-112-16,1 3-192 16,-1 8-64-16,-3 3-48 15,-3 0-48-15,1 0-56 0,-6-3 32 16,5-3-72-16,-2-9 40 15,1-7-48-15,-4-5-136 16,3-9-120 0,-3-8 184-16,0-4 72 0,0-4 0 15,0 0-112-15,-7 0-1024 16,-7 0-3041-16</inkml:trace>
  <inkml:trace contextRef="#ctx0" brushRef="#br0" timeOffset="84495">15010 7002 4200 0,'0'0'2761'0,"0"0"-1057"16,0 0-319-16,0 0-281 16,0 0-672-16,-24 71-328 0,13-22 48 15,-1 6 88-15,6-3 192 16,1-4-24-16,5-9-128 15,0-7-56 1,0-9-120-16,0-5-56 0,0-4-48 0,0-1 0 31,0-6-504-31,0-3-792 0,0-2-1593 16,0-2-3120-16</inkml:trace>
  <inkml:trace contextRef="#ctx0" brushRef="#br0" timeOffset="84843">14970 6917 4336 0,'0'0'2745'15,"0"0"-1473"-15,0 0-183 0,0 0-257 16,0 0-560-16,0 0-264 0,0 0 248 16,63 7-24-16,-36 3-96 15,4 3-40 1,-2 4-88-1,-3 7 72-15,-3 7-72 0,-7 3 96 16,-5 5 104-16,-9 4 96 0,-2 1 56 16,0 0 16-16,-13 2-48 15,-10-2 8-15,-8 0-200 0,2-2-136 16,-3-6-104-16,0-4-840 31,4-11-1120-31,12-9-2633 0</inkml:trace>
  <inkml:trace contextRef="#ctx0" brushRef="#br0" timeOffset="85469">15345 7263 2592 0,'0'0'2577'0,"0"0"-1809"15,0 0-624-15,0 0 256 0,0 0-88 16,0 0 48-16,21 0-48 16,-7-4 88-16,-3-12 80 0,-1-4-88 31,-3 0-216-31,-1 0-40 31,-6 2-56-31,0 4 209 16,0 4 399-16,0 4-40 0,-13 2-136 15,-5 4-192-15,1 0-112 16,-4 0-128-16,-2 10-80 0,4 10-64 0,-2 4 64 15,4 6 24-15,6 6 56 16,6 1 8-16,5-2-32 16,0 1-48-16,0-4-8 0,16-3 0 15,1-9-104-15,4-6-376 16,-4-9-392-1,3-5-296-15,6-11-385 16,-7-17-583-16,-1-1-1049 0</inkml:trace>
  <inkml:trace contextRef="#ctx0" brushRef="#br0" timeOffset="85946">15345 7263 2496 0,'80'-60'2265'15,"-80"60"-649"-15,2 0-856 0,4 14-400 32,-2 4 680-32,2 6-111 15,4 0-313-15,-5 0-272 0,3-2-72 16,-5-8-112-16,3-3-88 15,-2-8-72-15,0-3-168 0,3 0-176 16,1-3-88-16,8-18 48 31,-3-3-449-31,5 1-463 16,-2 0 8-16,2 7 496 0,-5 8 400 15,-2 8 392-15,0 0 288 16,1 0 200-16,-1 10 248 0,-3-2-112 31,2 0-208-31,-2-4-168 16,-5-4-88-16,-1 0-24 0,1 0 8 15,-2-6 40-15,1-14 96 0,-2-6-120 16,0-6-48-16,0-2-16 16,0 5-96-16,-11 8 16 0,-1 8 401 15,-2 11 207 1,1 2-80-1,-2 8-296-15,-2 17-192 16,4 7 160-16,3 4 32 0,4-3-48 16,6 1-8-16,0-9-176 0,0-5 64 15,0-6-80-15,4-4 0 0,8-6-8 31,-4-4-304-31,6 0-256 16,1-4-240 0,6-16-409-16,13-24-871 0,-7 2-1169 0</inkml:trace>
  <inkml:trace contextRef="#ctx0" brushRef="#br0" timeOffset="86164">15774 7022 1432 0,'0'0'2736'0,"0"0"-1215"15,0 0-521-15,0 0-184 0,0 0-304 16,0 0-424-16,0 49 400 0,0-7 545 15,0 12-281-15,0 8-80 32,0 0-88-32,0 1-136 15,0-12-224-15,0-10-184 0,5-13-40 16,5-13-584-16,3-15-816 0,3 0-193 15,16-52 105-15,-5 1-1112 16,-2-4-681-16</inkml:trace>
  <inkml:trace contextRef="#ctx0" brushRef="#br0" timeOffset="86543">15953 7229 2584 0,'0'0'2024'0,"0"0"-191"15,0 0-481-15,0 0-240 16,0 0-655-16,0 0-337 16,8 57-112-16,-3-57 40 15,2 0 40-15,-4-5 136 16,-1-5 16-16,-2-2-120 15,0 2-120-15,0 2-152 0,0 4-216 16,0 0-569 0,0 0-407-16,0 0-368 0,0-6-745 0,13-2 1417 31,3-3 640-31,0 2 328 15,2 1 72-15,-2 3 416 0,-5 8 368 16,-3 1 312-16,-5 10 281 16,2 15 111-16,-2 14 64 0,-1 9-327 31,-2 6-369-31,0 6-352 15,2 3-216-15,3-3-112 16,-2-2-64-16,-2-5-8 0,4-12-88 16,0-9-16-16,-3-11-56 15,-1-12-360-15,1-9-672 0,-2-16-105 16,0-14-935-1,0-6-3529-15</inkml:trace>
  <inkml:trace contextRef="#ctx0" brushRef="#br0" timeOffset="86797">16089 7175 3320 0,'0'0'688'16,"0"0"321"-16,0 0-481 15,0 0-40-15,0 0-96 0,0 0-72 16,84-24-240-16,-66 31 144 15,-7 14 368-15,-6 3 136 16,-3 4 232 0,-2 4 57-1,0 0-225-15,-7 0-376 0,-4-2-256 0,-2-5-160 16,6-6-160-16,-4-12-1280 15,0-7-1369-15,11 0-1888 0</inkml:trace>
  <inkml:trace contextRef="#ctx0" brushRef="#br0" timeOffset="87125">16320 7215 4352 0,'0'0'1073'16,"0"0"-569"-16,0 0-88 0,0 0 408 31,0 0-320-31,0 0-168 0,0 0-128 15,0 0-208-15,131-72-32 0,-117 49-696 16,-4 6-184-16,-8 4 440 16,-2 6 472-16,0 3 320 15,-15 2 40-15,-4 2-96 16,1 0 40-1,2 0 48-15,-4 9 32 16,3 12-144 0,-1 5-16-16,2 4 192 0,3 2 137 0,6-2-49 0,6-1-264 31,1-8-240-31,0-3 0 15,11-2-56-15,4-7 40 0,6-7-256 16,-2-2-265-16,4-7-287 16,7-39-504-16,-4 2-960 15,-7 0-689-15</inkml:trace>
  <inkml:trace contextRef="#ctx0" brushRef="#br0" timeOffset="87374">16519 7090 592 0,'0'0'2776'16,"0"0"-903"-16,0 0-321 16,0 0-712-16,0 0 296 0,0 0-103 15,0 0-153-15,46 68-336 16,-34-39-304-16,-1-1-136 15,-3 2-8-15,-3 0-24 0,1-4-64 32,-6-4 64-32,0-6 0 15,0-3-8-15,0-10 8 0,0-3 208 16,0 0 416-16,0 0 401 0,0-18-521 15,0-8-576 1,0-12-144 0,4-8-224-16,10-6-305 0,12-16-479 15,-2 12-984-15,-8 12-4538 16</inkml:trace>
  <inkml:trace contextRef="#ctx0" brushRef="#br0" timeOffset="89507">15104 8071 4392 0,'0'0'2465'16,"0"0"23"0,0 0-807-1,0 0-393-15,0 0-472 0,-52-2-400 16,49 2-344-16,-2 0-72 0,5-2-200 15,0 2-192-15,0 0-40 16,0 0 72-16,0 0 56 0,0 0 144 16,-3 0 144-16,1 0 16 15,2 0 200-15,0 0 16 16,0 0-48-1,0 0-168-15,0 0-160 0,8 0-168 16,7 0 144-16,9 0 184 16,5-2 0-16,7-4 56 0,6-2 16 15,-3-4-16-15,1 2 16 16,-3-2-64-1,-3 2 48-15,-5 2-48 16,-8 0-8-16,-3 2 0 16,-7 2-72-16,-3 2-352 0,-5 0-528 15,-3 0-649-15,0-2-887 31,0 4-2393-15</inkml:trace>
  <inkml:trace contextRef="#ctx0" brushRef="#br0" timeOffset="89717">15277 8090 1824 0,'0'0'2496'0,"0"0"-959"0,0 0-417 15,0 0 128-15,-20 150-464 16,14-95-295-16,1 6-201 0,-3-3 64 0,5-4-16 15,0-5-64-15,-1-9-152 16,4-4-120 0,0-8-128-1,-1-4-744 1,-1-8-1289-16,0-6-2800 0</inkml:trace>
  <inkml:trace contextRef="#ctx0" brushRef="#br0" timeOffset="90151">15414 8470 4825 0,'0'0'560'0,"0"0"320"31,0 0 232-31,0 0-40 0,0 0-296 15,0 0-127-15,0 0-113 16,120-18-16-16,-103 2-56 0,-1-2-104 16,-4 0-152-16,-7 2-56 15,-2 2 0-15,-3 0 32 31,0 0 88-31,0 4 8 0,-8 0 24 16,-4 4-120-16,-5 4-128 16,-3 2 112-1,-1 0-168-15,-1 13-24 0,1 14-104 0,-2 7 80 16,5 6-8-1,4 4 48-15,2-2-40 16,6-1 40-16,6-7-40 0,0-8-56 16,0-5 40-16,6-6 0 15,6-5-40-15,-1-7 32 0,8-3-56 16,1 0-392-16,6-15-448 15,9-32-816 1,-1 4-2233-16</inkml:trace>
  <inkml:trace contextRef="#ctx0" brushRef="#br0" timeOffset="90423">15643 8340 3728 0,'0'0'2225'16,"0"0"-273"-16,0 0-848 0,0 0-399 15,0 0-505-15,0 0 96 16,0 0 8-16,0 90-176 0,0-65-64 15,0-6-64-15,8-2-56 32,4-4-192-32,4-3-144 15,2-3 72-15,-1-3 120 0,0-2 104 16,-5-2 88-16,-7 1 8 15,-3 1 0-15,-2 0 168 0,0 6 600 16,-11 5 288-16,-10 2-720 16,-7 6-336-16,-7 1-504 31,6-6-1176-31,6-9-2761 0</inkml:trace>
  <inkml:trace contextRef="#ctx0" brushRef="#br0" timeOffset="90631">15732 8378 3592 0,'0'0'4345'16,"0"0"-2993"-16,0 0-799 16,0 0 271-16,0 0-384 0,0 0-32 31,65-20-224-31,-35 10-176 15,1-2-8 1,6 0-104-16,-1-2 96 0,1-1-1032 0,-8 6-1417 16,-11 3-2528-16</inkml:trace>
  <inkml:trace contextRef="#ctx0" brushRef="#br0" timeOffset="90867">15866 8220 5193 0,'0'0'2752'16,"0"0"-407"-16,0 0-929 15,0 0-96-15,0 0-1104 32,0 0-72-32,0 0-144 0,-8 109 256 15,8-60-24-15,0 1-7 16,2-6-169-16,3-4-48 0,1-5-8 0,0-8-713 15,3-5-903 1,0-7-1305 0,-4-7-2088-16</inkml:trace>
  <inkml:trace contextRef="#ctx0" brushRef="#br0" timeOffset="91267">16087 8448 6153 0,'0'0'856'0,"0"0"-40"15,0 0-296-15,0 0-88 16,0 0-248-16,0 0 32 16,0 0 17-16,67-55 15 0,-54 32-40 31,-4 1-120-31,-6 0 8 0,1 4-16 15,-4 2-8-15,0 4 8 16,0 2 24-16,-7 3 0 16,-4 3-104-16,1 4 200 15,-3 0 88 1,0 0-88-16,-3 6 88 15,-3 15-80-15,-4 3 48 0,-1 8 48 16,0 4 56-16,1 2-8 16,7 1-120-16,5-5-24 15,6-4-160-15,5-7-48 0,0-3-72 16,10-6-48-16,9-3 24 15,10-7 96 1,2-4 0-16,1 0-176 0,2-2-592 16,5-28-976-16,-5 3-2233 15,-12 3-2503-15</inkml:trace>
  <inkml:trace contextRef="#ctx0" brushRef="#br0" timeOffset="91682">16272 8259 5577 0,'0'0'3881'0,"0"0"-2641"15,0 0-648-15,0 0 184 0,0 0-696 16,0 0-64-16,0 0 72 15,45 77 16-15,-32-43 32 0,-5 8 88 16,1 5-40-16,-2-4 24 31,-1 2-64-15,-2-11-32-16,-1-9-96 0,0-8-8 0,-3-12 0 15,0-5 104-15,0 0 160 16,0 0 137-16,0-11-361 0,0-6-48 16,-6 2-16-16,1-4-64 31,2 4 80-31,3-6-64 15,0-3-41-15,9-4 17 0,15-8-8 16,7-8 80-16,6-4-120 0,5-3-144 16,0 4-232-16,-5 9-168 15,-8 12-280 1,-6 11-945-16,-15 11-1287 15</inkml:trace>
  <inkml:trace contextRef="#ctx0" brushRef="#br0" timeOffset="93439">14888 6517 312 0,'0'0'1880'16,"0"0"-576"-16,0 0-192 15,0 0-119-15,0 0-321 16,0 0-248-16,-7 12-192 15,5 0-160-15,-1 6 72 0,0 7 80 16,1 3 40-16,-1 2-24 16,3 0-48-1,0-5-32-15,0-1-56 16,0-3-104-1,0-8 72-15,0 0-64 0,0-5 0 0,0-4 0 16,0-2 0-16,0-2-8 16,0 0-320-16,0-10-816 0,0-5-3441 15</inkml:trace>
  <inkml:trace contextRef="#ctx0" brushRef="#br0" timeOffset="95209">12975 6501 1800 0,'0'0'3105'0,"0"0"-929"16,0 0-128-16,0 0-23 15,0 0-593-15,0 0-256 16,-59-38-311-16,41 38-385 16,-5 12-280-16,1 22-200 15,-4 14-120-15,2 12 40 0,6 5 72 16,7-5-88-16,9-6 16 15,2-10-32 1,0-8-192-16,5-10-56 16,8-8 23-16,4-6 17 15,1-8 136-15,3-4 88 0,7 0 8 16,2-26 80-16,4-12 0 15,3-10-176-15,-4-6-488 32,-4-2-432-32,-10 1-240 0,-3 12 207 15,-9 7 601-15,-7 7 344 16,0 11 192-16,0 6 152 0,0 4 104 15,0 4 80-15,0 2 104 16,0 2-23-16,0 0-129 16,0 0-48-16,0 0 16 0,0 14-128 31,0 8 72-31,0 8 224 0,0 9 184 15,0 0-224-15,0 3-104 0,0-3-144 16,0-7-120-16,0-4-8 16,0-4 40-1,0-8-48 1,0-6-216-16,1-6-344 15,-1-4-936-15,0-2-1049 0,0-14-1400 0</inkml:trace>
  <inkml:trace contextRef="#ctx0" brushRef="#br0" timeOffset="95451">13051 6485 3264 0,'0'0'2609'16,"0"0"-1409"-16,0 0-216 0,0 0-448 31,0 0-328-31,0 0-48 16,0 0-24-16,100-26-80 15,-72 22-8-15,-2-1 0 0,-4 2-24 16,-5 1-24-16,-1 2-320 31,-5 0-1000-31,-5 0-1280 0,-6 0-2145 0</inkml:trace>
  <inkml:trace contextRef="#ctx0" brushRef="#br0" timeOffset="95698">13085 6665 3976 0,'0'0'2313'16,"0"0"-1089"-16,0 0-440 15,0 0-392-15,0 0-256 0,0 0 168 0,0 0 241 16,83-23-209 0,-56 10-128-16,-1 3-112 15,-3 1-88-15,-4 4-8 16,0 3-112-16,-6 2-464 15,0 0-721-15,-13 16-575 16,2 5-257-16,-2 0-279 0</inkml:trace>
  <inkml:trace contextRef="#ctx0" brushRef="#br0" timeOffset="95869">13143 6824 704 0,'0'0'1840'0,"0"0"-56"0,0 0 193 16,0 0-369-16,0 0-512 15,0 0-687 1,0 0-329-16,0 0-80 15,-40 50-64-15,58-46 64 16,-2 0 0-16,2-4 168 16,1 0-64-16,0 0-104 0,9 0-136 15,-5-8-1401-15,-4-2-3176 0</inkml:trace>
  <inkml:trace contextRef="#ctx0" brushRef="#br0" timeOffset="96217">13332 6629 1504 0,'0'0'4505'0,"0"0"-3641"16,0 0-760-16,0 0 312 15,0 0 16-15,0 0-240 16,33 128-96-16,-17-96-56 0,0-5-40 31,2-7-8-31,-4-6-200 16,-4-6-48-1,1-6 40-15,1-2 136 0,-3-2 80 0,3-22 184 16,0-8 72-16,-3-6-64 0,-5-5 112 15,-4-2 272-15,0 0 97 16,-4 7 95-16,-16 6 168 0,-2 8-136 31,2 12-56-31,2 8-216 16,2 4-528-16,0 2-128 15,-15 30-1248-15,9-3-1337 0,-4-1-3128 0</inkml:trace>
  <inkml:trace contextRef="#ctx0" brushRef="#br0" timeOffset="98572">13743 6619 544 0,'0'0'552'0,"0"0"-112"0,0 0-56 15,0 0-16-15,0 0 8 16,0 4-16-16,0-4 56 0,0 0 32 31,0 0-40-31,0 0 113 16,0 0 207-16,0 0-104 0,0 0 8 15,0 0-8 1,0 0-48-16,0 0-56 0,0 0-88 16,0 0-120-16,0 0-95 0,0 0-97 15,0 0-40-15,0 0-24 31,0 0-8-31,0 0 32 0,0 0 24 16,0 0 0-16,0 0 40 16,0 0-56-16,0 0 40 15,0 0 24-15,0 0 32 0,0 0-64 16,0 0-32-16,0 0 32 15,0 0-40 1,0 0 16-16,0 0 16 0,0 0 32 16,0 0 40-16,0 0-24 15,0 0 72-15,0 0-104 16,0 0-48-16,0 0-80 0,0 0-8 15,0 0-96 1,0 0-16-16,6-2 56 16,12-7 64-16,4-8 8 0,3-2 48 15,9-6-8-15,3-3-40 16,6-2 0-1,-1 0 8-15,0 0-8 0,-1 0 8 0,-4 6-8 32,-5 1-8-32,-1 4 0 0,-12 4 0 15,4 2 0-15,-7 3 0 16,-2-1-8-16,1 2 0 15,-2 1 8-15,3-5 0 16,-1 4 0-16,1-3 0 0,-5 3 0 31,0 1 0-31,-4 4 0 0,-2 3 0 16,-5-1 8-16,0 2-8 15,0 0 0-15,0 0-384 16,-12 2-1288-16,-5 7-4010 0</inkml:trace>
  <inkml:trace contextRef="#ctx0" brushRef="#br0" timeOffset="101310">13736 6700 568 0,'0'0'2056'16,"0"0"-872"0,0 0-271-16,0 0-185 15,0 0-384-15,0 0 400 16,0 0-40-16,126 50-152 0,-74-22 72 15,11 8-16-15,1 6-63 32,7 4-273-32,5 3-40 0,-1-6 128 15,-4-3 104-15,-7-8-192 16,-7-6-32-16,-14-7 40 0,-12-6-128 15,-8-4 24-15,-10-7-48 16,-9 0-48-16,-4-2 80 16,0 0-160-16,-11-26-136 0,-12-2-1840 31,-2 1-5202-31</inkml:trace>
  <inkml:trace contextRef="#ctx0" brushRef="#br0" timeOffset="101955">13773 6876 1032 0,'0'0'1288'0,"0"0"136"15,0 0-55-15,0 0-249 16,0 0-144 0,0 0-192-16,0 0-440 0,26 6-296 15,-5 14 240-15,13 8 152 16,6 10 57-16,6 11 7 15,0 9-64-15,3 4 8 0,4 6-168 16,-4 2-72-16,2 3 384 16,1-3 152-16,0-2-312 15,-4-2 16-15,-1-4-192 16,-5-4-47-16,-3-7-9 15,-9-8-128-15,-4-9 16 0,-3-6-80 16,-12-9 0-16,0-9 40 16,-9-7 8-16,-2-3 80 15,0 0-136 1,0-2-496-16,-2-13-1385 15,-9-2-4384-15</inkml:trace>
  <inkml:trace contextRef="#ctx0" brushRef="#br0" timeOffset="107859">12858 6463 1112 0,'0'0'2168'0,"0"0"-1256"31,0 0 9-31,0-13 327 16,0 12-56-1,0 1-256-15,0 0-63 0,0 0 15 0,0 0-56 16,0 0-112-16,0 0-88 0,0 0-152 15,0 0-32-15,0 0-168 32,0 0-80-32,0 0-72 15,0 1-47-15,-2 2 7 0,0-1 24 16,1 0-8-16,-3 0 8 15,1 0 40-15,3-2-24 0,-1 0 8 16,1 2-8 0,-2-2-8-16,2 0-24 15,0 0 8-15,0 0-24 16,0 0-8-16,0 0-16 0,0 0-8 15,0 0 8 1,0 0-40-16,0 0 40 0,0 0-48 0,0 0-8 16,0 0 0-1,0 0-8-15,0 0-40 16,0 0-8-16,0 0-96 15,0 0-96-15,0 0-56 0,0 0-64 16,0 0-40 0,0 0-25-16,0 0 121 0,0 0 80 0,0 0 88 31,0 0 56-31,0 0 24 15,0 0 8-15,0 0 32 0,0 0-80 16,0 0-96-16,0 0-336 16,0 0-728-16,0 0-857 0,0 0-2680 15</inkml:trace>
  <inkml:trace contextRef="#ctx0" brushRef="#br0" timeOffset="108757">12893 5751 1768 0,'0'0'3081'31,"0"0"-1465"-31,0 0-352 15,0 0 40 1,0 0-271-16,0 0-537 0,0 0-296 0,0 2-200 0,0 12-8 16,0 10 8-1,0 12 104 1,0 15 248-16,0 5-88 0,0 4-8 15,0-3-128-15,0-4-112 16,0-8-16-16,0-12 8 16,0-8 48-16,0-12-8 0,0-5-32 0,0-6 64 15,0-2 48-15,0 0 32 16,0 0 144-1,-2-10 72-15,-6-8-320 16,-1-3-56-16,2-6-168 16,6 3-48-16,1-2-32 15,0 3-112-15,6 6 120 0,13 0 48 16,4 4-16-16,0 3-48 0,-2 5 48 31,5 1 48-31,-4 4-16 16,-6 0 16-16,4 0-64 0,-7 4 56 15,-5 5 72-15,0 3 48 16,-7-1 48-1,-1 6 8 1,0 1 96-16,0 4 216 0,-9 2 184 16,-9 0-40-16,2-1-120 15,-5-2-120-15,3-3-144 0,0-4-80 16,4-3-152-16,6-5-640 15,3-6-760-15,0 0-1153 16,5-15-1776-16</inkml:trace>
  <inkml:trace contextRef="#ctx0" brushRef="#br0" timeOffset="109075">13026 6036 2888 0,'0'0'1913'0,"0"0"-1137"15,0 0-496-15,0 0 432 16,0 0 144-16,17 114-416 15,-5-85-312-15,0-8-80 0,1-6-48 16,2-6 0-16,-2-5-8 31,0-2 8-15,-2-2 0-16,0-2 160 0,1-17 280 0,-1-9 48 15,0-8-183-15,-3-5-73 0,-8 3 0 16,0 4 40-16,0 6 56 16,0 7 88-16,-11 10-40 15,5 5-264-15,1 6-112 0,-2 0-80 31,6 0-592-31,1 12-729 16,0 8-463-16,0-1-712 0,0-4-1417 0</inkml:trace>
  <inkml:trace contextRef="#ctx0" brushRef="#br0" timeOffset="109454">13274 5870 3592 0,'0'0'2673'15,"0"0"-1257"-15,0 0-544 16,0 0-432 0,0 0-248-16,0 0-96 0,0 0 41 15,-81 124-137-15,81-103-56 0,0-2-1 16,0-6-63-16,4 0 56 15,9-3-32-15,-2-4 24 16,3-1-16 0,-1-2 16-16,0-1 72 15,0 0 8-15,-1-2-8 16,-3 0 0-16,-4 2 8 0,-3-2-8 15,-2 2 24-15,0 2 48 32,0 0-16-32,0 6-8 0,-7 6 8 15,-6 7 32-15,-3 0-88 16,3 3-232-16,-1 0-696 0,6-7-1392 15,4-12-2121 1</inkml:trace>
  <inkml:trace contextRef="#ctx0" brushRef="#br0" timeOffset="109876">13453 5883 4905 0,'0'0'2064'0,"0"0"-648"16,0 0-119-16,0 0-649 16,0 0-560-16,-88 49-16 0,73-26-72 15,7 3-24 1,5-3-48-16,3-3-8 0,0-4 32 15,0-5-32-15,0 0-128 16,11-3-112-16,0 0 88 16,1-5 7-16,4 4 73 15,2-3 88-15,1 0 56 0,4 0-96 16,-4-2-24-1,2 2 24-15,-8-2-8 16,-3 0 56-16,-7 0 56 16,-3 1 0-16,0 0 264 15,0-1 304-15,0 4-143 0,0 4-273 16,-3 6-24-16,-7 2 56 15,-1 4-104-15,-2-3-64 16,1-4-16 0,-5-2-392-16,2-7-833 15,-1-6-3056-15</inkml:trace>
  <inkml:trace contextRef="#ctx0" brushRef="#br0" timeOffset="110845">13688 5771 832 0,'0'0'1512'0,"0"0"464"0,0 0-87 31,0 0-185-31,0 0-191 15,0 0-129-15,0 0-432 16,0 0-376-16,0 0-256 0,-10 7-256 0,7 8-64 16,-1 9 0-1,0 10 56 1,2 2 48-16,2 4-32 0,0-1-72 15,0-5 16-15,0-6-16 16,6-5-80-16,3-4 72 16,2-8-8-16,0-2-96 0,5-7-144 15,13-10-656 1,-6-18-872-1,-2-4-2713-15</inkml:trace>
  <inkml:trace contextRef="#ctx0" brushRef="#br0" timeOffset="111300">13767 5657 3592 0,'0'0'1905'0,"0"0"-1057"16,0 0-408-16,0 0-192 0,0 0 568 16,11 108-208-1,-4-61-48-15,-1-4-39 16,0 2-97-16,-4-5-216 0,0-6-112 15,-1-6-88-15,3-6 56 16,-4-8-64-16,3-5-176 0,-3-9-649 31,3 0-727-31,-1-15-800 16,4-9-2425-16</inkml:trace>
  <inkml:trace contextRef="#ctx0" brushRef="#br0" timeOffset="111503">13878 5731 5249 0,'0'0'1904'0,"0"0"-736"16,0 0-352-16,0 0-608 0,0 0-127 15,0 0 103-15,0 0-56 16,28 79-72-16,-17-60-32 31,2-2-24-31,0-4-681 0,1-2-839 0,-4-7-936 16,0-4-1833-16</inkml:trace>
  <inkml:trace contextRef="#ctx0" brushRef="#br0" timeOffset="111758">14007 5561 1504 0,'0'0'3128'31,"0"0"-1479"-31,0 0-529 16,0 0-80-16,0 0-119 15,-19 118-233-15,8-72-304 0,-1 0-32 16,-4-4-224-16,7-2-64 0,-3-8 8 15,4-3-72-15,2-7-64 16,4-5-352-16,2-4-488 31,-5-11-465-31,4-2-583 0,1 0-1081 16</inkml:trace>
  <inkml:trace contextRef="#ctx0" brushRef="#br0" timeOffset="112039">13990 5616 3424 0,'0'0'1993'16,"0"0"-673"-16,0 0 0 0,0 0-608 15,0 0-712 1,0 0 40-1,0 0-40-15,51 51 240 0,-31-27-56 16,1 2-23-16,1 4 111 16,-4 3 0-16,1-1 0 0,-7-2-32 0,-4-4-64 15,0-5 64-15,-5-4-168 31,2-8-56-31,-2-1-16 32,-3 1-944-32,0-5-1505 0,-11 0-2824 0</inkml:trace>
  <inkml:trace contextRef="#ctx0" brushRef="#br0" timeOffset="112604">14230 5569 512 0,'0'0'1344'16,"0"0"-208"-16,0 0 40 16,0 0-159-16,62 102-281 0,-45-68-112 15,-4 2 24 1,0 3-8-1,-6-4-88-15,-4-1 0 0,-3 0 17 16,0 2-137-16,-11 0-168 16,-28 15-264-16,3-11-969 15,2-6-3575-15</inkml:trace>
  <inkml:trace contextRef="#ctx0" brushRef="#br0" timeOffset="113285">13789 5637 368 0,'0'0'1320'0,"0"0"-776"0,0 0 64 15,0 0 48-15,0 0-40 16,0 0 17-1,0 0 119-15,0 13-232 16,0-10-152-16,0-1-104 0,0 0-112 16,0 4 136-1,0 2 280-15,0 1 8 0,5 4-80 16,3-1-88-1,7 2-208-15,-2-2-119 16,13 3-81-16,-1-8-537 0,-2-1-2375 16</inkml:trace>
  <inkml:trace contextRef="#ctx0" brushRef="#br0" timeOffset="147837">19358 9391 3544 0,'0'0'1857'0,"0"0"-1393"0,0 0 136 0,0 0-56 16,-123 107-152-16,95-58 32 15,9 4-112-15,3 0-168 0,5 1-80 16,4 3 16-1,6-5 152 1,1-4-112-16,0-6-16 16,6-6 8-16,15-8 8 0,3-10-40 0,7-7-80 15,6-11-8-15,2-2-120 16,6-25-96-16,-3-13-256 15,0-12-272 1,-2-6 88-16,-4-2 312 16,-9 3 80-1,-7 12 192-15,-9 10 80 0,-4 17 528 0,-7 13 632 16,0 5-120-16,0 0-487 0,0 17-345 31,0 11-80-31,0 8 248 16,0 3-144-16,0-1-144 15,1-2-40-15,10-8-32 0,1-8-16 16,1-6 0-1,-2-8 0-15,2-4-56 0,-2-2 56 0,2 0 8 16,-2-8 88-16,-2-11-8 31,-3 2 32-31,-4-3-8 16,-2 0 240-16,0 2 80 0,-5 4-64 0,-13-1-136 15,8 8-232-15,1 1-48 16,7 4-448 0,2 2-1016-16,29-5-1337 0,7 1 577 15,1-2-881 1</inkml:trace>
  <inkml:trace contextRef="#ctx0" brushRef="#br0" timeOffset="148601">19984 9628 696 0,'0'0'1392'0,"0"0"56"15,0 0 1041-15,0 0-25 0,0 0-799 0,-14-21-569 16,-12 23-552-16,-6 19-336 15,3 2-64-15,4 5-96 16,8 2-48-16,10 0-104 0,7-4 24 16,0-1 16-16,0-7 56 0,3-2-72 15,5-8-64 1,4-3-8-1,1-5 16-15,4 0 32 16,4-7 32-16,0-18-64 0,7-9-320 16,-4-7-96-16,-1-10 40 15,-4 0 95-15,-4-6 209 16,-9 1 208-16,-6 4 0 15,0 6 328 1,-3 3 41-16,-17 9 15 16,1 9 104-16,1 6 56 0,2 10-56 15,8 2 8-15,3 7-120 16,5 0-320-16,0 0-56 15,0 7-232 1,0 12 176 0,5 11 56-16,3 8 40 0,0 9 40 0,2 3-72 15,-4 4 64-15,1 0-24 0,4-3-48 16,0-8 0-16,6-9-136 15,8-11-248-15,8-12-264 16,9-11-16-16,9-2 304 16,3-24 344-1,-4-8 16-15,-3-2 24 0,-10 0 48 16,-11 6-64-16,-10 4 0 0,-8 6 64 15,-3 6 32-15,-5 2 24 16,0 2 400-16,0 2 24 16,-5 2-136-1,-7-2 48-15,-5 1-168 16,-3 4-56-16,-2 3 88 0,1 0-24 15,-5 3-152-15,-2 18-96 16,3 5 73-16,4 2-25 16,3 0-16-16,10-1 0 0,3-6-72 31,5-3-16-31,0-2 0 15,5-5-8 1,6-2 8-16,8-3 0 0,-1-2 8 0,6-4-8 16,2 0-8-16,-2 0-48 15,1 0-24-15,-4-4-120 0,-7-4-153 31,-1 3-127-31,-6 1-160 0,1-5-320 16,0 1-424-16,10-11-609 0,-1-2-1159 16,1 1-1433-16</inkml:trace>
  <inkml:trace contextRef="#ctx0" brushRef="#br0" timeOffset="148933">20614 9421 5913 0,'0'0'1648'0,"0"0"217"0,0 0 71 15,0 0-496 1,0 0-328-16,0 0-431 0,0 0-497 15,0 0-184 1,-53 50-80-16,35-18 8 16,2 2 24-16,8-2-160 0,5-3-217 15,3-6 9-15,0-5-96 16,11-1-152-1,7-7 104-15,3-3 40 0,-2-3-88 0,4-2 160 32,-4-2 72-32,2 0 88 15,-6 0 128-15,-1 0 95 0,-4 0 65 16,-7 0 185-16,-3 0 343 15,0 0 544-15,-2 4 56 32,-19 3-512-32,-8 1-616 0,-22 16-176 15,5-3-1304-15,1 2-2497 0</inkml:trace>
  <inkml:trace contextRef="#ctx0" brushRef="#br0" timeOffset="150958">16837 9752 4825 0,'0'0'2184'0,"0"0"-512"0,0 0-143 16,0 0-561-16,0 0-376 15,0 0-168-15,-15 0-424 16,12 4 0-1,1 11-80-15,-4 6 72 0,1 3-8 0,0 4 16 16,-1 2 0-16,3 0 0 16,-6-1 8-16,3-4 0 15,-2-1 0-15,-2-2 8 16,-1-4 48-16,3-4-56 15,-3-4 80-15,1-4-24 16,3-1-56-16,1-3 88 0,4-2-48 16,2 0-40-1,0 0-8-15,0 0-200 16,0 0-8-16,0-2 16 15,4-7 32-15,7-3 48 0,5 1 40 16,2 0 16-16,-2 1 8 31,-2 3 32-31,3 2-88 0,-6 3 96 16,0 2-72-16,-4 0 32 15,-2 0 32-15,-2 0 0 16,0 0-48-16,-1 0 64 0,1 0-8 16,0 7 8-16,-3 2 8 31,0 3 40-31,0 1 16 0,0 0 40 0,0 2-32 15,-11-4 0-15,3 1-64 16,-4-1-8-16,4-5-56 16,-1-1-560-16,4-5-736 0,5 0-929 15,0 0-848-15</inkml:trace>
  <inkml:trace contextRef="#ctx0" brushRef="#br0" timeOffset="152026">16911 9974 3752 0,'0'0'1793'16,"0"0"87"-16,0 0-384 0,0 0-639 31,0 0-457-31,0 0-400 0,0 0-160 16,0 0 88-16,5 57 64 15,6-31 0-15,2-3 8 0,0-1 0 16,0-3-16-16,3-5 8 15,0-7-64-15,-1-3-24 32,1-4 8-17,2 0 88-15,-7-10 0 0,2-10 72 0,1-7-64 16,-2-3 0-16,-9-2 40 0,0 0 8 15,-3 5-8-15,0 5-32 32,0 9 88-32,0 6 272 15,0 7-208-15,0 0-168 0,0 0-24 16,0 12-152-16,0 8 128 15,2 4 48-15,8 2 0 0,-2-3 0 0,1-6-136 16,4-2-264-16,0-8-449 16,3-7-39-1,2 0 136 1,1-13 104-16,1-17-72 0,-4-7 248 31,-2-5 232-31,-2 0 240 0,-9 3 48 0,2 6 424 0,-5 11 240 0,0 8 376 16,0 10 48-16,0 4-431 31,0 2-377-31,0 20-240 15,0 12 8-15,-5 6-88 0,2 4 72 16,-2-2-72 0,5-4-8-16,0-6 0 0,0-6 0 0,0-9 0 31,0-6-16-31,5-7 8 15,-2-4-64-15,7 0 72 0,1-11 112 16,2-16 24-16,3-8-88 16,3-10-48-16,-2-3-104 15,-3 2-48-15,2 4 144 0,-6 12 8 16,-2 11 8-16,-8 12 328 31,0 7-56-31,0 0-128 0,0 0 32 16,0 14-176-16,0 4 96 15,0 2 48-15,0 1-56 0,0 2-48 16,0 1 32-1,0 2-24-15,0 6-32 0,0 4 104 16,0 8 0 0,0 4 48-16,2 5-48 0,4-2 0 15,-3 2-64-15,-3-3-16 16,0-2 24-16,2-3-72 0,-2-8 16 15,0-1-8 1,0-4 0-16,0-2 0 16,0-3 0-16,0-3 0 15,0-5 0-15,0 0 0 0,0-6 48 16,0-2-48-16,0-3 88 15,0-2-16-15,-5-2 48 0,-3 0 104 16,0-4 120-16,-3 0-144 31,-5 0-80-31,-2 0-8 0,-2-2-64 16,-1-10 16-16,0-4-24 15,0 0 8-15,4-1 65 0,-1 0 31 16,5 0 0-16,-2 0-16 16,7 2 144-16,5 0 96 31,3-6-32-31,0-3-264 0,23-12-80 15,12-7-64-15,17-12 48 16,6-5 8-16,18-25-504 0,-16 17-1465 16,-15 10-3336-16</inkml:trace>
  <inkml:trace contextRef="#ctx0" brushRef="#br0" timeOffset="152991">16798 10048 56 0,'0'0'2984'15,"0"0"-1592"-15,0 0-7 0,0 0-609 16,0 0-776-16,-3 0-32 16,3 11-72-16,0 2 96 15,0 4 8-15,0-2 48 0,0 2 176 31,0-3 0-31,0 0-8 0,0 2 40 16,0 0-32-16,-8 2-104 16,-2 2-72-16,4-3-48 15,1 2 0-15,3-4 0 0,2-4 0 16,-5-5-8-1,5-2 8 1,0-4 0-16,0 0 152 0,0 0 472 16,0 0 185-16,0 0-41 15,0 0-280-15,0 0-272 16,0-2-144-16,0 0-72 0,0 2-56 15,0-4-72 1,0 0-208-16,7-2 112 16,4-2 64-16,4-2 104 0,-1-2 40 15,-1-2 8-15,2-2-48 16,-1 0 48-16,2-2 0 15,2 0-8-15,0-3 8 0,0 6 0 16,-2 0 0 0,-5 4 8-1,0 3-80-15,-9 4-593 0,-1 4-1527 0,-1 0-4513 16</inkml:trace>
  <inkml:trace contextRef="#ctx0" brushRef="#br0" timeOffset="160057">17455 12725 1272 0,'0'0'4225'0,"0"0"-3481"31,0 0 240-31,0 0 432 0,0 0-311 16,0 0-377-16,0 0-272 15,0 6-296-15,0 5-160 16,2 6 0-16,3 11 120 0,1 4 32 0,1 9-72 15,-2 5 0 1,-1 8 72 0,-2 6 8-16,0 10-40 0,-2 7-48 15,3 5 120-15,-3-2 264 16,3-6-224-16,-3-10-112 15,5-11-40-15,-2-16-32 0,-1-8-40 0,-1-13 0 32,-1-6-8-32,4-8 24 15,-4-2 72-15,0 0 40 0,0 0-136 16,0-16-56-16,-4-6-688 15,-13-23-552-15,0 5-785 16,-2 2-2848-16</inkml:trace>
  <inkml:trace contextRef="#ctx0" brushRef="#br0" timeOffset="161366">17438 12862 616 0,'0'0'1016'0,"0"0"-48"16,0 0 104-16,0 0-47 0,0 0-153 15,-17-24-24-15,17 22 56 16,-3 2 8-16,3 0-32 0,-3 0-55 31,0 0-185-15,1 0-168-16,-4 12-120 0,-6 10-160 0,-1 8-96 15,-4 10 16-15,0 3-48 16,-2-2-8-16,3-5-8 0,3-6-40 15,3-7 64-15,4-12-64 32,4-3 0-32,-1-6 64 0,3-2-16 15,0 0-56-15,0-2-144 16,0-13-216-16,10-12-136 15,3-3-280-15,4-8-16 0,0 0 119 16,-3 2 153-16,1 2 304 31,-4 3 120-31,-3 3 96 0,3 7 0 16,-1-1 0-16,0 1-8 15,4 2 0 1,1-2 0-16,-4 1-8 16,-1 4 16-16,-4 2 8 0,-1 6 320 15,-3 6 376-15,-2 0 201 16,189 335-10931 124,-183-327 10026-109,2 0 0-31,0 0 0 0,2-1 0 16,6 2 0-16,0 1 0 16,0-2 0-16,2 3 0 15,-2-3 0 1,-1 1 0-16,-4 1 0 15,-4 1 0-15,-3-1 0 16,-4 7 0-16,0-2 0 16,-11 0 0-16,-7 4 0 0,-4-4 0 15,2 4 0-15,-2-3 0 16,2 0 0-16,3 0 0 0,2-1 0 31,-8 8 0-31,15-7 0 0,0-2 0 16,5 6 0-16,3-10 0 15,0-2 0-15,0 0 0 0,0-4 0 16,0-2 0-16,0 0 0 15,3 0 0-15,-3 0 0 0,2 0 0 0,0-4 0 32,-2-2 0-32,4 2 0 15,-4-2 0-15,0 1 0 16,0 4 0-16,0-1 0 0,0 0 0 15,0 2 0-15,-4 0 0 0,-3-2 0 16,-4 0 0-16,-7-2 0 31,7-2 0-31,-10-2 0 16,-2 0 0-16,12 0 0 0,-17-6 0 15,3 0 0-15,8 2 0 16,-8-6 0-16,-3-5 0 0,10 10 0 16,-11-12 0-16,13 10 0 31,-15-13 0-31,2-17 0 15,0 28 0-15,-1-32 0 0,13-7 0 16</inkml:trace>
  <inkml:trace contextRef="#ctx0" brushRef="#br0" timeOffset="163741">17455 9818 0 0,'7'0'0'16,"-2"0"0"-16,1 0 0 16,-3 0 0-16,4 4 0 0,-2 4 0 15,1-3 0 1,2 2 0-16,0 1 0 31,-3-4 0-31,0-2 0 0,-4-2 0 0,-1 0 0 0,0 0 0 16,12 4 0-16,-7 0 0 15,1-2 0-15,1-1 0 16,-3-1 0-1,0 0 0-15,0 0 0 16,1 0 0 0,-3 0 0-16,3-3 0 0,-5-3 0 0,0-2 0 15,0 2 0-15,0-3 0 16,0 4 0-16,0-1 0 0,0 0 0 31,3 0 0-31,-1-1 0 16,4 3 0-16,-4-1 0 0,3 1 0 31,1 0 0-31,4 2 0 0,-2 2 0 0,-2 0 0 15,4 0 0-15,0 0 0 0,-4 14 0 16,1 10 0 0,-1 14 0-16,2 16 0 15,-5 18 0-15,2 20 0 0,-2 11 0 31,2 9 0-31,-2 14 0 0,1 21 0 0,-1-21 0 16,-3 20 0-16,2-19 0 16,-2-20 0-16,0-30 0 15,0-26 0-15,0 11 0 16,0 10 0-16,0 10 0 0,0 10 0 15,-7-5 0 1,-6-4 0 0,-1-6 0-16,1-5 0 15,-3-4 0-15,1-4 0 0,-3-2 0 16,2-2 0-16,-2-1 0 0,-6-5 0 15,13-2 0-15,-5-8 0 16,4-44 0-16,1 0 0 16,5 8 0-1,2 8 0-15,3 3 0 16,1-4 0-16,0 46 0 15,0-7 0-15,5-5 0 0,9 2 0 16,-1-33 0-16,5 0 0 16,0-4 0-16,1-2 0 31,-1 14 0-31,-1-1 0 0,1-6 0 15,-2-1 0-15,-3-6 0 16,-1 1 0-16,-3-4 0 0,-1-1 0 0,-3-2 0 16,0 3 0-16,-3-1 0 15,1 1 0-15,-1 2 0 16,1 1 0-16,-3 1 0 15,1 4 0 1,1-2 0-16,1 2 0 16,-1-1 0-16,3 0 0 0,-2 2 0 0,2 0 0 15,1 0 0-15,1 0 0 16,1 2 0-16,0 2 0 15,3 0 0 1,-4 2 0 0,2-2 0-16,-1 1 0 0,4-2 0 15,-3-2 0-15,-1-1 0 0,4-4 0 16,-3-1 0-16,1 0 0 15,-5-4 0-15,1 2 0 16,1-1 0 0,1 2 0-16,-3 2 0 15,-4 2 0-15,1 2 0 0,1 1 0 16,-3 4 0-16,0 1 0 15,0-2 0-15,0 0 0 16,0-2 0-16,0-1 0 0,0-4 0 31,0-2 0-31,0-11 0 16,-3 6 0-1,0-5 0-15,0-3 0 0,-2 0 0 0,0 0 0 16,-2-20 0-16,1-10 0 0,-2-12 0 16,0-16 0-16,-5-16 0 15,0-14 0 1,2-10 0-16,-2 3 0 15,1 7 0 1,1 38 0-16,-5 2 0 0,10 5 0 0,-1 43 0 16,5 0 0-1,-1-11 0-15,2-8 0 16,1 4 0-16,0-2 0 0,0-19 0 15,0 4 0-15,0 2 0 16,0 2 0-16,0 0 0 0,0 2 0 16,0 2 0-16,0 0 0 15,0 0 0-15,0 1 0 16,-2 4 0-1,-1-1 0-15,1-1 0 16,2 4 0-16,-3 0 0 0,3 4 0 16,-2 0 0-16,1 3 0 15,-1 8 0 1,-3-4 0-16,0 1 0 0,-1 2 0 0,-1 3 0 31,-1 0 0-31,-3 0 0 16,5 0 0-16,-6 0 0 0,3 5 0 15,-6 2 0-15,9-3 0 16,-7 4 0-16,1-2 0 15</inkml:trace>
  <inkml:trace contextRef="#ctx0" brushRef="#br0" timeOffset="168563">17089 9886 0 0,'0'0'0'0,"0"2"0"16,0 6 0-16,0 0 0 15,0 2 0 1,0 2 0-16,0 4 0 0,3-4 0 0,2-1 0 15,-4-6 0-15,4 5 0 16,3 11 0-16,4-4 0 16,5 15 0-16,1-10 0 15,-2 1 0 1,13 9 0-1,-9-10 0-15,1 1 0 0,0 0 0 0,1 1 0 0,-1-5 0 16,0 0 0-16,7-6 0 16,-6 0 0-1,17-3 0-15,6-4 0 16,13 0 0-16,14-2 0 0,10 0 0 15,-24 6 0-15,-6 8 0 32,-5 12 0-32,-5 18 0 0,-9-9 0 0,-2 1 0 0,-3-4 0 31,-3-2 0-31,-2-10 0 15,0-18 0-15,-12-2 0 0,-3 8 0 16,13-4 0-16,-3-2 0 16,-7 0 0-1,-3-1 0-15,2 12 0 0,-10 9 0 0,0-2 0 31,0 2 0-31,0 4 0 16,0 0 0-16,0 2 0 0,0 1 0 0,-3-1 0 16,-1-2 0-16,0 2 0 15,-1-5 0-15,0 3 0 16,0 1 0-16,-3-1 0 15,-2 5 0 1,-3 1 0-16,-14-1 0 16,9 1 0-16,-9-2 0 0,-2-4 0 0,-5-1 0 15,-5-3 0-15,-5 0 0 16,-1 0 0-16,-3 0 0 15,1-4 0 1,2-2 0-16,4-16 0 16,4 8 0-16,3-3 0 15,7-9 0-15,-1 0 0 0,6-9 0 16,2-9 0-16,14-8 0 15,-10-4 0-15,4-4 0 16,6-2 0 0,6 2 0-16,-3 4 0 15,3 4 0-15,0 15 0 0,0 1 0 16,0-10 0-16,0 3 0 15,0-2 0-15,0 2 0 16,-2-12 0-16,-4-3 0 0,-4 24 0 31,3-2 0-31,-5 2 0 16,2-10 0-16,2 2 0 0,-2 0 0 15,8 2 0-15,-2 0 0 16,4 2 0-16,0 0 0 16,0 2 0-16,0 2 0 0,4 2 0 15,1 0 0 1,2-1 0-16,-2 3 0 15,1 1 0-15,-1 1 0 16,-2 0 0-16,2 2 0 0,1 0 0 16,-2 0 0-1,4 0 0-15,-3 0 0 16,1 0 0-16,-1 0 0 0,3 0 0 15,2 0 0 1,-2 0 0-16,3 2 0 0,-1 5 0 16,-5-3 0-16,1 1 0 0,-3-3 0 15,4 0 0-15,-7-2 0 16,3 0 0-1,-1 0 0-15,1 0 0 16,0-7 0-16,-3-3 0 16,0 3 0-16,0-3 0 0,0 1 0 15,0 3 0-15,0-3 0 16,-6-2 0-16,-7-1 0 0,5 3 0 31,-7-8 0-31,-4 0 0 16,7 4 0-16,-10-8 0 15,2-2 0 1,-2-1 0-16,2-2 0 0,-1 0 0 0,15 16 0 15,-12-16 0-15,2 1 0 0,1 0 0 16,7 13 0 0,-6-15 0-16,3-1 0 15,-2 0 0-15,3 1 0 16,5 8 0-16,-3-11 0 15,-2 0 0-15,4 0 0 0,-1 0 0 16,-4-14 0-16,3 16 0 16,3 2 0-16,0 4 0 15,1 2 0-15,2 4 0 16,2-7 0-1,0 14 0-15,0 5 0 0,0 0 0 0,0 2 0 32,0 2 0-32,-26 431 0 218,15-429 0-202,8-2 0-16,-4 0 0 0,1 0 0 15,2 0 0-15,4 0 0 16,0 0 0-16,0 0 0 15,0 0 0 1,0 0 0-16,5 0 0 16,7 0 0-16,-1 0 0 0,0 0 0 15,2 0 0-15,0 0 0 0,3 6 0 16,-5 0 0-16,2-1 0 15,8 8 0 1,-9-1 0 0,-1-3 0-16,-3 6 0 0,2-3 0 15,-1 8 0-15,-4-4 0 16,-2 2 0-16,-3 1 0 0,0-2 0 15,0 13 0-15,0-8 0 0,0 12 0 32,-8-11 0-32,-3-2 0 15,-3 1 0-15,1-1 0 16,-2-6 0-16,-11 8 0 0,10-12 0 15,-3-2 0-15,3-1 0 32,1 0 0-32,-1-1 0 0,-5 6 0 15,8-1 0-15,2 0 0 16,-4 0 0-1,4 0 0-15,-5 0 0 0,4-2 0 0,-5 0 0 16,4-4 0-16,-10 2 0 0,7-6 0 16,3-2 0-16,2 0 0 15,1 2 0 1,-1-2 0-16,1 2 0 15,-3 0 0-15,5 0 0 16,0-2 0-16,2 0 0 0,-1 0 0 16,-1 0 0-16,0 0 0 0,3 0 0 15,-3 0 0 1,5 0 0-16,-4 0 0 15,2 0 0-15,5 0 0 16,-3 0 0-16,0 6 0 16,3 2 0-16,0-2 0 0,-2 0 0 15,-1 0 0-15,0-2 0 16,-2 5 0-1,-1-6 0-15,2-1 0 16,3 0 0-16,1 0 0 16,0-2 0-16,0 0 0 0,0 0 0 15,0 0 0-15,0 0 0 16,0 2 0-16,0 0 0 0,0 2 0 31,0-2 1320-31,0-2 1184 16,0 0-1015-16,0 0-489 15,0 0 56-15,0 0-8 0,0 4 169 16,0-4 63-16,0 0-120 15,0 2-112-15,0-2-127 16,-5 3-105 0,5-3-96-16,-2 2-168 0,2-2-96 15,0 0-80-15,0 0-128 16,0 0-120-16,0 0-120 0,0 0 0 15,0 0-8-15,0 0-16 16,0 0-24 0,0 0 32-16,0 0 8 15,-11 0-312-15,0 0-1360 0,-7 0-2737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2:52:52.030"/>
    </inkml:context>
    <inkml:brush xml:id="br0">
      <inkml:brushProperty name="width" value="0.05292" units="cm"/>
      <inkml:brushProperty name="height" value="0.05292" units="cm"/>
      <inkml:brushProperty name="color" value="#FF0000"/>
    </inkml:brush>
  </inkml:definitions>
  <inkml:trace contextRef="#ctx0" brushRef="#br0">15897 3912 3952 0,'0'0'1649'16,"0"0"-1025"-16,0 0 272 16,0 0 176-16,0 0-104 15,0 0-383-15,-2-8-169 16,2 7 200-1,0 1 88-15,0 0-136 16,0 0-136-16,0 0-56 16,0 0-88-16,0 0-8 15,0 0-48-15,0 0-80 16,0 0-24-16,0 0 1 15,0 0 39-15,0 0-16 0,0 0-40 16,0 0 8-16,0 0 0 16,0 0-16-16,0 0 32 0,0 0 16 15,0 0-64-15,5 0-88 16,10 0 64-16,6 0-64 15,4-4 8 1,5-1 8-16,5-1 0 16,-1 0-8-1,2 0-8-15,-1 0 8 0,1 0 64 0,-1 2-56 16,-3 0 64-16,1 0-24 31,2 0-48-31,4-2 112 0,5 1-64 16,6-2-40-16,3 1-16 15,-1-2 8-15,-4 0-8 0,-3 2 8 31,-3 0-8-31,-6 0 0 0,-7 4 0 0,-3 0-8 16,-4 2-8-16,-1 0-40 0,-1 0 40 16,-4 0 8-1,-2 0 8-15,-2 0 48 16,-1 0-40-16,0-2 40 0,1 0 32 31,1-2-32-31,4 2 24 0,-1-3-72 0,4 2 0 16,-4-1-8-16,-3 2-8 15,0 0-64-15,1 2 72 16,-2 0-48-16,-1 0 40 15,-5 0 16-15,1 0-8 0,-2 0 8 16,-2 0 0 0,0 0 8-1,-3 0-8-15,3 0 8 16,-3 0 112-16,0 0 64 0,0 0 64 15,0 0-40-15,0 0-208 32,-30 6-408-32,-7 10-1945 15,-9 6-6448-15</inkml:trace>
  <inkml:trace contextRef="#ctx0" brushRef="#br0" timeOffset="11937">18699 3874 1120 0,'0'0'1360'0,"0"0"-760"15,0 0 96 1,0 0 64-16,0 0 41 0,0 0-17 0,0 0-216 16,0 0-168-16,0 0 112 0,0 0 96 15,0 0-168-15,0 0-192 16,0 0-120-16,0 0-120 0,0 0-8 15,0 0-8-15,0 0-48 16,0 0 0-16,1 0 48 16,6 2 8-16,-1-2 0 0,-1 0 0 15,2 0 8-15,2 0 0 16,-1 0 64-16,5 0 16 15,3 0 16-15,-4 0-8 0,7 0 17 16,-3 0-17-16,2 0-24 16,-2 0-64-16,2 0 64 0,-2 0-24 31,-1 0 16-31,1 0-56 0,-3 0-8 15,0 0 0 1,3 0-16-16,-3 0 8 0,4 0 8 0,1 0 8 16,6 0 0-16,-6 0 40 15,6 0-32-15,-4 0 56 16,-1 0-16-1,-1 0-8-15,0 0 8 0,-2 0-48 16,0 0-8 0,-1 0 0-16,2 0 0 0,1 0 0 0,5 2 0 46,-4-2 0-46,7 0 0 16,-5 0 8-16,5 0-8 0,-2 0 0 16,0 0 8-16,0 0 0 15,-6 0-8-15,0 0 8 0,0 0 0 16,-2 0 0-16,0 0-8 15,3 0-8-15,4 0 8 0,3 0 8 16,1-2-8-16,2 0 8 16,2-2-8-1,-3 1 8-15,1-4 56 0,-5 3-56 0,-2 0-8 16,-2 0 0-16,-2 2 0 15,-2 0-16-15,-3 2-40 0,0 0 8 32,-1 0 40-32,-3 0 0 0,-1 0 8 15,3 0 0-15,-1 0 8 16,-2 0 8-16,0 0 32 15,0 0-40 1,-3 0 72-16,-2-2-64 16,-3 2 40-16,0 0-8 0,0 0 56 15,0 0 8-15,0 0 8 16,0 0-120-16,0-7-120 0,0-2-1072 31,-5-1-4386-31</inkml:trace>
  <inkml:trace contextRef="#ctx0" brushRef="#br0" timeOffset="21525">13865 6949 904 0,'0'0'680'0,"0"0"-80"16,0 0-160-1,0 0-104-15,0 0-336 16,0 0 0-1,0 0 0-15,0 0 0 0,0 0-120 32,0 0-312-17,0 0-216-15,0 0 248 16,0 0 304-16,0 0 96 0,0 0 0 0,0 0 280 15,0 0 168-15,0 0 152 16,0 0 80-16,0 0-56 16,0 0-104-16,0 0-103 15,0 0-49-15,0 0-80 0,0 0-48 16,0 0-32 15,0 0-24-31,0 0 536 0,0 0-720 16,0 0-8-1,2 0 0 1,3 0 8-16,0 0 8 0,3 0 0 31,0 0 64-31,0 2 96 16,3 0 40-16,-3 1-64 15,3-1-56 1,1 0 112-16,-7-2-32 0,1 0 8 0,-1 2 32 47,1-2 0-47,-6 0 16 0,7 2-88 31,-2-2-64-31,4 0-32 0,-2 2-32 15,-1-2 0-15,2 0 0 32,-3 0 0-32,2 0-8 15,-2 0 8 1,1 0-8-16,-1 0 72 15,0 0 40-15,-2 0 8 32,5 0-72-32,10 0 33 15,1 0-25-15,-1 0 184 16,1 0-88-16,-7 0-48 0,4 0 16 15,-5 0-16-15,5 0-24 16,2 0 0-16,0 0-24 0,17 0-56 16,-2 0 8-1,0 0 24-15,-5 0-24 0,-17 0 0 16,-1 0 8-16,6 0-16 0,-3 0 8 31,5 0 0-31,-7 0-8 16,4 0 0-16,-3 0 0 0,0 2 0 31,-1-2 8-31,0 0 0 15,-3 0 0-15,4 0 0 16,-4 2 0-16,2-2-8 0,2 0 8 16,0 0-8-16,4 0-16 0,7 0 16 15,-2 0 8-15,8 0-8 0,0 0-8 16,3-4 8-16,-3-2 0 15,2 2 8-15,-1 1-8 16,1 1 0-16,-3 2 0 0,-1 0 8 16,-1 0 0-16,-2 0-8 15,-1-2 0-15,-1 2 0 0,1-2 0 16,3-1-8-16,-4-1 8 0,3-2 8 15,2 0-8-15,-1 0 8 16,0 1-8-16,-5 0 8 16,1 1 0 15,-1 0-8-31,-1 2 0 15,-1 2-8-15,0 0 8 0,-2 0-8 16,2 0 8-16,0 0 8 16,-1 0-8-16,0 0 0 0,-2 0 56 31,3 0-40-31,-7 0-8 15,-1 0 40-15,-3 0-32 32,-5 0-8-32,-1 0 0 0,-2 0 96 15,0 0-16-15,0 0-88 16,0-2-376-16,0-6-1001 15,0 1-4152-15</inkml:trace>
  <inkml:trace contextRef="#ctx0" brushRef="#br0" timeOffset="32069">18040 7267 408 0,'-2'0'632'31,"2"0"-112"-31,0 0 216 16,-1 0 112 0,1 0 16-16,0 0-151 0,0 0 15 0,0 0-32 15,0 0-72-15,0 0-104 16,0 0-16-16,0 0-64 0,0 0-88 31,0 0-40-31,0 0-80 16,0 0 1-16,0 0-25 0,0 0-24 31,0 0-56-31,0 0-40 15,0 0 8-15,0 0-48 16,0 0-40 0,0 0-8-16,0 0 0 15,0 0 0-15,1 0 56 16,11 0-40-1,-3 0-8-15,1 0 40 16,1 0-32-16,10 0 40 16,2 0-48-16,-2 0-16 15,1 0 16-15,-9 0 0 16,4 0-8-16,0 0 0 0,1 0-8 0,-2 0 8 15,2 0 0-15,1 0 8 16,1 0-8-16,-4 0 8 0,5 0 0 16,-2 0 48-16,4 0-48 15,1 0 0 1,-1 0 104-16,1 0 88 15,2-2-72-15,-4-2-40 0,1 0-72 16,4 1 56-16,-1-4 16 31,3 3 8-31,0 0-48 0,-1 0 16 0,-2 0 8 0,1 0 48 31,-1 2-16-31,3 0 32 0,-3-2 88 16,0 2-40-16,-5-2-48 31,0 0 16-15,1 2-56-16,1-4-24 0,0 2-16 0,1 0-48 31,-2-1 40-31,3 2-48 31,-3-1 8-31,4 0 0 0,-5 0-8 16,0 0 8-16,2 2-8 15,1-2 8-15,3 2 0 16,2-5 16-16,2 4 24 0,0-3-40 16,-1 0 64-16,14 0-72 15,-4 1 0-15,-2 3-32 0,-3 0 24 16,-24 2 0-16,9 0 8 15,-4 0 8-15,10 0 0 0,0 0 72 32,4 0 64-17,3 0-8 1,-4 0 16-16,0 0-48 15,-3 0-32-15,-1 0 0 16,-2 0-72-16,-7 0 8 31,7 0-8-31,-7 0 8 16,2 0 0-16,-4 0-8 0,4 0-8 15,0 0 8-15,-2 0 0 0,5 0-8 16,-3 0 8-16,-1 0 0 16,-4 0 8-16,-6 0 40 0,4 0 24 15,-6 0-64-15,3 0-8 16,2 0-8-1,-2 0-40-15,8 0 32 0,2 0 16 0,-10 0-8 16,3 0 8-16,-6 0 0 0,-5 0-8 16,0 0 8-16,0 0 8 15,0 0 0-15,0 0 48 0,0 0-8 16,0 0-40-16,0 0-8 15,0 0-200-15,0 0-440 16,-11-4-992-16,-9-3-4921 0</inkml:trace>
  <inkml:trace contextRef="#ctx0" brushRef="#br0" timeOffset="49322">22035 4373 3328 0,'0'0'4017'0,"0"0"-3041"16,0 0 473-16,0 0 47 16,0 0-304-16,0 0-104 0,0 0-119 15,0 0-489-15,0 0-272 31,-77-60 96-31,48 53 88 0,0 1-288 16,-5 6-104-16,1 0-72 16,-1 0-160-16,1 19-264 0,7 7 120 15,5 4-32-15,3 6 96 31,15 0 31-31,3 1 25 16,0-3 56-16,9-6 120 0,11-4-136 16,4-8-176-16,5-6-216 15,3-10-72-15,4 0-32 0,-1-12 56 16,-2-14 152-16,-7-10 63 15,-4-7 97-15,-6-4 344 32,-9-8 24-32,-6 1-16 0,-1 1 136 0,0 6-8 15,0 11 80-15,0 10 265 16,-1 12 223-16,-2 7-80 0,3 7-136 15,-2 0-416-15,2 0-72 16,0 13-384 0,0 15-344-16,0 12 728 31,0 9 24-31,2 4 40 0,12 1-24 0,4-3-40 0,6-9-352 15,4-8-320-15,5-12-401 0,1-8-135 32,5-13 152-32,-3-1 416 15,-7-5 280-15,-5-15 360 16,-6-8 168-16,-13-4 520 15,-2-2 304 1,-3-1-328-16,0 3-8 0,-8 7-144 16,-10 6 9-16,2 10 55 15,4 2-48-15,4 7-216 16,-3 0-144-16,-2 7-168 0,-3 12-56 15,0 9 56-15,1 6-8 32,4 3 8-32,1-3 0 0,10 0-88 15,0-2 40-15,0-6-56 16,17-4 96-16,0-4 0 31,6-6-120-31,1-5-96 0,-1-7-96 0,1 0-328 16,5-15-745-1,-5-9-927 1,-4-1-2241-16</inkml:trace>
  <inkml:trace contextRef="#ctx0" brushRef="#br0" timeOffset="49663">22370 4334 4064 0,'0'0'1057'15,"0"0"-633"-15,0 0 152 0,16 2-64 16,-5 11 512-16,2 10-232 16,3 1-248-16,-3 6-256 0,5 0-135 31,-2 0 7-31,-2 0-64 15,3-6-32 1,-1-2-56 0,-3-6 0-16,0-4-8 0,-4-4 0 15,-1-4 0-15,-3-4 0 16,2 0 56-16,-3 0 128 0,3-6 352 15,3-12 240-15,-1-8-256 16,7-10-136-16,2-8-136 16,3-6-96-16,-1-4-72 0,-1-1-80 15,-1 5-8-15,-4 12-88 16,-6 12 40-16,-3 12-16 0,-5 10-168 15,-1 4-632-15,-22 12-1209 16,-3 6-4440-16</inkml:trace>
  <inkml:trace contextRef="#ctx0" brushRef="#br0" timeOffset="63873">21349 5930 1072 0,'-2'-9'1008'0,"1"3"-16"15,-1 1-80-15,2-1 193 0,0 2 7 16,0 1-40-16,0 1-144 16,0 2-96-16,0 0-7 15,0 0-65-15,0 0-208 0,0 0-232 16,0 0-320-16,0 0-32 31,5 0-80-31,16 0 112 0,-2 0 8 16,5 0 88-16,41 20-96 15,0 7 16 1,6 7 432-16,11 4-352 0,-35-8 64 0,9 2-32 15,4 4-56-15,3 4-8 0,7 0 24 16,-3 5-32-16,3-1 24 16,-1 1 24-16,-2 2 24 0,0 0-24 15,0 2 528-15,-3-2-248 16,-1-2-151-16,-1-3-57 15,-1-3-128-15,-5-5 48 0,-9-6-96 16,2-2 0-16,-12-5 0 16,-6-2-8-16,-7-5 8 0,-6-6-8 15,-9-2 8-15,-4-4 8 0,-3-2 96 16,-2 0-104-16,-12 0-64 15,-13 0-1281-15,-11 0-1807 32</inkml:trace>
  <inkml:trace contextRef="#ctx0" brushRef="#br0" timeOffset="64663">21131 8352 3120 0,'5'-4'1745'16,"6"-4"-1065"-16,7-5 416 16,8-4 104-16,6-7-192 15,7-6-207-15,12-6-169 0,8-11-120 16,12-6-128-16,11-8-56 15,28-13-96-15,24-15 56 0,26-5-80 32,-13 11-32-17,-29 19 0 1,-38 21-104-1,-23 13-56 1,4-2-8-16,4-2 0 0,1 2-8 0,-14 3-8 16,-14 9 8-16,-17 8 8 0,-9 7-8 15,-7 3 72-15,-5 2 80 0,0 0 8 16,0 0-152-16,-2 0-8 15,-14 0-576-15,-15 15-1600 16,4 2-2089-16,-2-6-1799 16</inkml:trace>
  <inkml:trace contextRef="#ctx0" brushRef="#br0" timeOffset="65796">22985 6665 1464 0,'0'0'3281'0,"0"0"-2337"16,0 0 144-16,0 0 200 0,0 0-8 15,-5-30-175-15,5 30-305 0,0 0-480 16,3 0-272-16,7 0-48 16,9 3 56-16,2 10-8 31,2 6 40-31,1 2-80 0,-1 6 64 15,-4 3 8-15,-4 4 8 0,-2 3-88 16,-4 2-184 0,-4 1 184-16,-5 0 96 0,0-1-40 0,0-3 40 15,0-6-88-15,-8-4-8 0,-3-7 64 16,-1-4-56-16,1-5 0 15,1-6 56-15,1-4-48 0,2 0-16 16,2 0-216-16,-1-14-144 16,4-3-48-16,2-3 0 0,0-1 0 31,0-4 224-31,13 3 96 15,5-2 80-15,1 1 0 0,4 0 8 16,1 1 0-16,2 6 64 16,-5 2 88-16,-3 2-8 0,-2 6-64 31,-5 4-80-16,1 2-16 1,-4 0-96-16,1 0 56 16,3 0 40-16,-1 6-40 0,-3 4 48 15,0 3-72-15,-5-4 80 16,-1 5 0-16,-2 2 128 0,0 4 24 15,-2 2 200-15,-14 0 24 0,-2 3-128 16,-1-4-40-16,0-1-56 16,1-1-144-16,-1-6 56 15,6-1-8 1,0-3-8-16,1-3-40 15,4-2 72-15,0-2-16 0,5-2 40 16,-2 0 8-16,2 0 8 16,3 0-120-16,0 0-72 0,0 0-184 15,0-8-304-15,0-2-808 0,0-1-2689 16</inkml:trace>
  <inkml:trace contextRef="#ctx0" brushRef="#br0" timeOffset="66467">23410 6789 760 0,'0'0'5769'16,"0"0"-4489"0,0 0-112-16,0 0 25 0,0 0-473 0,0 3-416 15,0 13-296-15,0 6 104 16,0 6-64-16,0 2-48 15,0 4 80 1,4-2 0-16,0 2-24 16,-3-5-48-16,4-3 8 15,0-9-16-15,-3-2 0 0,2-9-56 16,0-2-120-1,0-4-168-15,0 0-88 16,4 0 0-16,3-4 144 0,0-11 232 16,6-2 40-16,-3-2-56 15,2 0 64-15,-1-2 8 0,-4 1 48 16,-3-1-48-16,-1 2 8 31,-3-1-8-31,-2 6 0 0,-2 0 16 31,0 8 64-31,0 2 952 0,0 4-928 16,0 0-104-16,0 0-280 15,2 2-32-15,6 12 296 32,0 4 16-32,0 2 152 0,3 5-8 31,0 1-16-31,1-3-32 15,-1-1-88-15,0 1 0 0,-3-6-8 0,4 0-392 16,-1-8-744 0,2-3-705-16,10-6-535 0,-2 0-73 15,-2-9 73-15</inkml:trace>
  <inkml:trace contextRef="#ctx0" brushRef="#br0" timeOffset="67243">23930 6819 832 0,'0'0'832'0,"0"0"-176"16,3-47 288-16,-3 30 176 0,0 8 169 0,0 3 559 15,-8 6-408-15,-10 0-415 0,-1 0-249 16,-6 19-136 0,-2 7-352 15,1 7-152-16,0 3-8-15,7 0-56 0,3 2 8 0,4-4-80 16,9-4-80-16,3-3 8 16,0-7-64-16,0-6 16 0,15-5 32 31,7-9-32-31,25-11 64 15,2-27-16-15,-3-11-1896 16,-4 0 1351-16,-30 14 201 31,-7 5 288-31,-2-2 40 0,-3 3-32 31,0 2-296-31,0 3-56 0,-3 5 472 16,-2 8 136-16,5 7 792 16,-4 4 353-16,1 0-257 0,2 0-384 15,-3 2-216-15,-4 13-224 16,2 8 32-16,1 5-8 15,-1 2 16 1,6 24-88-16,3 0-80 16,13 2-48-16,7 0-16 0,-9-20 0 31,-3 0 0-31,-3 5 0 0,-1 1 0 0,-1 1 0 0,1 0 0 15,-1-1 0-15,-1-4 0 16,0-6 8 15,1-4 0-31,-6-8 24 16,2-6-40-1,-2-3 0-15,0-5 0 0,0-1 0 16,0-1 8-16,-2 0 0 0,-9 3 88 16,-2 1-40-16,-3-2-48 0,-8-3-8 15,-4-1-8-15,1-2-136 16,1 0 152-16,8 0 0 0,5 0 48 15,2-7 16-15,-2-3 104 16,4-3 56-16,5-4 64 0,4-6-104 16,0-3-63-16,4-6-33 15,18-2 0-15,1 0 16 16,-1 2-24-16,3 2-88 0,-6 4-48 31,-1 4-280-31,1-4-889 0,-6 4-1383 31,-5 3-4402-31</inkml:trace>
  <inkml:trace contextRef="#ctx0" brushRef="#br0" timeOffset="68236">24288 6477 984 0,'0'0'2528'0,"0"0"-1327"15,0 0 135-15,0 0 120 0,0 0-440 32,0 0-320-32,0 0-239 15,0 0-313-15,24 0 104 0,-6 0 120 16,3-2-120-1,0 0-88-15,-2 2-64 16,1 0-80-16,-1 0-8 31,4 6 40-31,-7 6-48 16,-2 0-8-16,3 1-8 0,-4 0 16 31,-2 4 0-31,-1 0 8 16,-6 2 0-16,-4 2 96 0,0 1 24 15,0 4-48-15,-14 1 16 16,-4-3-16-16,-5-3 24 15,4-4-96-15,0-4 88 0,1-4-96 0,5-3 0 16,2-2 8 31,3-4 40-32,4 2-48-15,1-2 16 16,3 0-16 0,0 0-8-16,0 0-128 0,0 0-160 31,0 0 8-16,0 2 72-15,5-2 160 0,0 2 56 16,1 0 8-16,-1 2 0 0,2-1 0 16,-1 6 8-1,1 1-16-15,-3 16-624 31,1-2-1785-31,-5-2-1928 16</inkml:trace>
  <inkml:trace contextRef="#ctx0" brushRef="#br0" timeOffset="68435">24409 7071 1880 0,'0'0'5897'16,"0"0"-5257"-16,0 0-408 0,0 0 336 15,0 0-71-15,0 0-153 16,0 0-344 0,0 0-192-16,0 0-1729 0,0 0-2448 15</inkml:trace>
  <inkml:trace contextRef="#ctx0" brushRef="#br0" timeOffset="69341">24217 6744 760 0,'0'0'1424'15,"0"0"-1048"-15,0 0 472 31,0 0 537-31,0 0-89 0,0 0-112 16,0 0-232-16,2 0 305 0,-9 0-1097 31,2 0-160-31,-1 4 0 16,-1 5 0-16,-1 4 0 15,0-1 160-15,0 2 80 0,2 0-40 16,-1 0 64-16,4-2-88 16,-3-2-48-16,1-2-48 0,5-4-32 15,0-4-24 1,0 0 48-16,0 0-64 0,0 2-8 15,0-2-72-15,0 4 8 0,5 0 64 0,4 2 0 16,3 0 8 0,0 2 0-16,1 0-8 0,4-2-8 15,-5 2-152-15,0-3-40 16,-1-1 24-16,-4-3 72 15,-3 1 96-15,-2 0-8 0,-2-2 16 32,0 4 16-32,0 0-16 15,0 6 0-15,0 2 0 16,-2 2 56-16,-4 3-40 0,-4-2 48 15,-1 2 0-15,-2-6 0 32,0 0-64-32,-10-9-312 0,6-2-1097 0,-1 0-4696 0</inkml:trace>
  <inkml:trace contextRef="#ctx0" brushRef="#br0" timeOffset="120859">16120 2796 2792 0,'0'0'1632'0,"0"0"-655"16,0 0 207-16,0 0-40 31,0 0-96-31,0 0-95 0,0 0-121 16,0 0-144-16,0 0-64 15,0 0-80-15,0 0-264 16,0 0-208-16,0 0-72 0,0 0-16 16,0 0 8-16,0 0-112 31,0 0 40-31,0 0-16 0,0 0 16 31,0 0 80-31,0 0 0 31,0 0-8-31,0 0-144 0,0 5 8 16,0 7 64-16,0 6 80 0,0 5 152 15,3 9 32-15,0 4 48 16,2 4-32-16,0 6-16 0,0 0 16 16,-2-1-32-16,5-2-40 0,-5-3 24 31,2-3-48-16,0-5 8-15,-3-5-40 0,2-3 0 0,-4-3-64 16,2-6 0-16,-2-2-8 16,3-3-48-1,-1-6-208-15,4-4-728 0,1 0-1080 0,-2-6-2833 0</inkml:trace>
  <inkml:trace contextRef="#ctx0" brushRef="#br0" timeOffset="121703">16202 2792 1768 0,'0'0'2040'0,"0"0"-1031"16,0 0-249-16,0 0-336 0,0 0-424 15,0 0 8-15,16 0-8 31,4 2 112-31,2 5 8 16,4 3 48-16,-5 5 64 0,2-2 24 16,-4 4-48-16,-3 0-24 15,-3 4-24 1,-2-1-40-16,-7-1-8 15,-4 4 72-15,0 1 152 0,0 4 80 16,-12 2-40-16,-10 4-144 16,-6 2-95-16,-1-2-73 0,3-4-64 15,-1-5-73-15,4-8 73 16,6-4-8-16,-1-6 8 15,0-5 81-15,5 0-17 16,2-2 24 0,3 0 80-16,3 0 168 0,5 0-184 15,0 0-152-15,0 0 0 0,0 0-56 16,0 0 40-1,0 0-64-15,1-4 24 16,14-1 8-16,4-1 0 16,1 4-64-16,6 2 96 15,1 0-32-15,-4 0 40 16,1 4 0-16,2 4-40 0,-5-1 48 15,0 1 0-15,-2-1-144 0,4-7-721 32,-4 0-1055-17,-3-7-2097-15</inkml:trace>
  <inkml:trace contextRef="#ctx0" brushRef="#br0" timeOffset="122253">16612 3090 3000 0,'0'0'896'16,"0"0"-560"-16,0 0 553 15,0 0-137-15,0 0-128 31,0 0-80-15,0 0 32-16,76 4-88 16,-69-4-88-16,-3-2-48 0,1-4 64 0,-5-4 97 15,0 0-89-15,0-4-48 16,-5-2-160-16,-12-2-96 0,-4-1-56 15,0 4-64-15,0 5 0 16,1 3 0-16,3 7 40 16,0 0-32-16,1 0-8 15,2 13-80-15,-2 5 8 0,3 4 8 16,1 0 56-16,6 2-64 0,3 0 16 15,-1 0-8-15,4 2 56 32,0-3-56-32,0-2-8 15,0-1 16-15,4-1-48 0,7-4-24 16,4 0 56-1,-3-3 0-15,5-3 16 0,0-5 48 16,3-4-40 0,4 0-56-16,16-15-232 0,-4-12-1097 15,-5-1-3000-15</inkml:trace>
  <inkml:trace contextRef="#ctx0" brushRef="#br0" timeOffset="122872">16922 2926 2736 0,'0'0'1608'16,"0"0"-375"-16,0 0 687 15,0 0-120-15,-71-17-519 0,57 20-681 31,2 15-400-31,0 6-112 16,0 4-88-16,3 4 0 0,0 0 0 16,9-2-64-16,-3-2-24 15,3-5 0-15,0-4-88 16,0-4 40-16,0-8-72 0,7-1-176 15,1-4-152-15,6-2 23 16,-1 0 65-16,5-8-72 0,1-12-176 16,2-4-120-16,-6-1 376 15,-1-4 392-15,-5 5 48 16,-5 2 280-16,-2 4 200 0,-2 4-40 31,0 4-104-31,0 4 104 0,0 1 136 16,0 5 17-16,0 0-129 0,0 0-256 15,0 0 0-15,0 3-80 16,0 7-112-16,-2 5 128 15,2 6 112-15,0 5-56 16,0 6-48 0,0 2-40-1,0 6-16-15,0 3-96 16,10-2 16-16,3 4-16 15,1-1 8-15,9-2-8 0,-5-2-8 16,6-2 0-16,-1-4 8 16,-4-8-8-16,-8-6 0 0,1-8 8 15,-3-4-16-15,-4-6-32 0,0-2 48 16,-2 0 152-16,7-12 88 15,3-18 328-15,6-14-520 16,14-38-48-16,-8 7-2864 0,-2 9-5274 16</inkml:trace>
  <inkml:trace contextRef="#ctx0" brushRef="#br0" timeOffset="124548">16402 5996 2864 0,'0'0'1536'0,"0"0"-999"16,0 0-137-16,0 0 136 15,0 0 440-15,10 120 88 0,-8-68-240 16,4 6-296-16,-6 2-119 15,3-5-153-15,-3-8-160 0,2-6-40 32,-2-13-56-32,0-8 48 15,0-8-24-15,0-6 24 16,0-4 40-16,0-2-48 0,0 0-40 15,-8 0-1489-15,-3 0-3080 0</inkml:trace>
  <inkml:trace contextRef="#ctx0" brushRef="#br0" timeOffset="125336">16477 5940 1176 0,'0'0'960'0,"0"0"-472"16,0 0 216-16,0 0 168 16,0 0-143-16,0 0-137 15,82 40-48-15,-63-28-144 0,2 2 40 16,-1-3-32-16,-9 4-40 15,-3 0 48-15,-3 6 80 16,-2 1 40-16,-3 4-63 16,0 5-33-1,0 1-72-15,-8-2-144 0,-6-2-120 16,2-7-32-16,1-2-16 0,0-8 16 31,-2 0 40-31,-5-5 40 16,0-2-72-16,-4 0 224 0,-1-4-40 15,5 2-112-15,4-2 32 16,4 0 96-16,7 0-112 0,0 1-168 15,3 1-24-15,0-2-96 32,0 2-8-32,0-2-48 15,0 2-40-15,0 2-56 0,0 3 160 16,9-1 32-16,1 2-16 15,1-1 40-15,5 4 40 0,2 1 8 16,0 2 0-16,1 2 8 16,2 0 0-16,-3 0 8 31,1-2-8-31,-7-4-112 0,2-4-232 15,-1-6-664-15,-5 0-937 0,-1-8-3440 16</inkml:trace>
  <inkml:trace contextRef="#ctx0" brushRef="#br0" timeOffset="125900">16811 6339 200 0,'0'0'1128'31,"0"0"-168"-31,0 0 216 0,0 0-264 16,0 0-95-1,0 0-201-15,0 0-296 0,0 0-136 0,110-73-112 16,-102 50-48-16,-2 0 48 15,-6 3-64-15,0 4 176 32,0 2 80-32,-13 6 360 0,-8 4-192 15,-1 4-48-15,-4 0-72 16,2 0-280-16,1 14-32 0,0 2-16 15,4 5 8-15,8 0 8 16,-2 3 64 0,3 3 64-16,2 1 72 15,3 0 16-15,0 0-31 0,4-7-33 16,1-2-72-16,0-4-32 15,0-2-32 1,5-1 40-16,4-4 16 0,3-2 8 0,4-2-72 16,0-2 88-1,2-2-88-15,4 0 112 16,3-6-120-16,5-22-592 0,-2 2-1817 15,-9 0-4000-15</inkml:trace>
  <inkml:trace contextRef="#ctx0" brushRef="#br0" timeOffset="126659">17103 6138 3080 0,'0'0'1544'0,"0"0"-247"15,0 0 271-15,0 0-376 0,0 0-463 16,-82 12-449-16,61 17-200 15,3 7 48-15,0 1-24 0,10 3-32 16,3-1-72-16,5-7-8 0,0-2-56 16,5-7 56-16,10-2 0 15,3-8 0-15,3-2-104 0,-2-7-16 16,4-4 32-1,-1 0-40 1,2-6-49-16,-1-14-167 16,-4-4-64-16,-1-5 48 0,-5 1 112 0,-2 3 256 15,-6 1 0-15,-5 3 152 16,0 6 48-16,0 0 200 0,-1 4 144 15,-9 3-23-15,3 3-33 32,1 5 136-17,1 0-144-15,0 0-176 0,4 0-64 0,-1 0-56 16,-3 7-120-16,2 6 0 0,0 4 56 15,-2 2-16-15,3 4-32 16,-1 1 8-16,3 2 24 31,-2-1-32-31,2 3-8 16,0 1-16-16,0 1-32 0,0 4 88 15,0 5-56-15,5 2-40 0,2 5 344 16,-1 3-112-16,2-6-72 31,2 0-88-31,1-9-8 16,-3-6-16-16,2-9-48 0,-2-2 0 15,-1-7 0 1,1-2 9-16,-7-4-17 0,6 0 8 0,-7-2-8 16,3 0-73-16,-3-2-55 15,0 2-8 1,2-2-16-16,-2 0 88 15,0 0 0-15,0 0 64 0,0 0-8 0,6 0-64 16,-1-6 48 0,6-10 24-16,4-6 72 0,7-8-64 15,6-11 40 1,22-36-48-16,-5 7-1080 15,-6 3-3073-15</inkml:trace>
  <inkml:trace contextRef="#ctx0" brushRef="#br0" timeOffset="130683">16848 4021 1688 0,'0'0'2096'0,"0"0"-1079"0,0 0-497 15,0 0 208-15,0 0-208 16,0 0-192-16,-3 23 16 0,3-14 48 31,0 1-8-31,0-4-128 16,0 3-40-16,0 2 16 0,0 1 56 15,0 4 16-15,0 2-39 16,0 2-105-16,0 0 16 31,0 0 24-31,0-4-192 0,3 0 0 16,5-2 0-16,-5-2-8 15,5 3 0-15,-1 0 0 0,-1 2 48 16,6 2-40-16,-4 1 0 0,5 5 0 16,3 1-8-16,0 1-48 15,3 1 48-15,2 0 488 16,-6-5-336-1,-2-10-136-15,-2-2 40 16,-6-7-48-16,-2-2 40 0,0 0-40 16,-3-2 48-16,0 0-56 15,4 0 0-15,-3 0-56 0,6 0-24 16,2 0 80-1,3 0 72 1,5 0 72 0,3 0-24-16,7 0-24 15,4-2 16-15,6-8 48 0,8-4 96 16,2 0-88-16,6-4-32 15,1 2-40-15,-1 1-56 16,0 2-32-16,5 2 64 0,1 3-72 16,5 3 8-16,4 1 32 15,0 4-40-15,3 0 0 16,3 0-8-16,4 0 8 0,-4 0-8 15,8 0 8-15,1-2 8 0,-1-9 0 32,-1 1-8-32,-5-1 24 15,-4-2-24-15,-7 1 8 0,-2 3-8 16,-8-2 0-16,-2 3 72 15,-6 1-8-15,-2 1 112 0,-4 1 0 16,1-1-80-16,-2-2 96 16,2 1-24-1,3-4 88-15,4 1-96 16,2-2-96-16,7 2-56 0,2 0 0 15,6 4-8 1,-3 2 8-16,-3 4-8 16,-2 0 8-16,-9 0-8 15,-15 0 0-15,-7 0-8 0,-12 0 8 16,-6 0 0-16,-5 0 88 15,-4 0 81-15,0 0 319 0,0 0 224 16,0 0-208-16,0 0-272 16,0 0-232-16,0 0-80 15,3 2-8 1,-3-2 88-16,0 0 0 15,0 0 8-15,0 0 0 0,0 0 56 16,0 0-64-16,0 0 0 16,0 0-144-16,-8 0-1064 15,-13-4-1193 1,-3-6-5769-16</inkml:trace>
  <inkml:trace contextRef="#ctx0" brushRef="#br0" timeOffset="131380">19686 4095 1528 0,'0'0'2072'0,"0"0"-695"15,0 0 103-15,0 0-128 0,0 0-416 16,0 0-319-16,0 0-617 16,6 0-25-16,17 8 25 0,4 6 169 31,4 2-41-31,4 2 16 15,2 0 24-15,-3 2 0 0,-1 0 0 16,1 0-16-16,-5-2-96 0,-5 1-8 16,-2-6-48-16,-9-3 0 15,-1 1 0-15,-6-5 0 16,-3-3 8-1,-3 1 224-15,0-2 320 0,0 4 192 32,-14 5-32-32,-12 4-152 0,-10 10-304 0,-2 3-152 15,1 2 16 1,9-2 80-16,2-4 9 15,10-4-129-15,5-6 0 0,4-4-72 16,6-6-8-16,1-2-104 16,0-2-465-1,0 0-807-15,0 0-1456 0,0-2-3578 0</inkml:trace>
  <inkml:trace contextRef="#ctx0" brushRef="#br0" timeOffset="142628">23489 7510 2984 0,'0'0'2985'0,"0"0"-2985"0,0 0-176 15,0 2 176-15,0-2 392 32,1 0 232-32,-1 0-104 15,0 0-336-15,4 0-168 0,-4 0 304 16,3 0 360-16,2 0-144 15,6-8-199-15,5-5-1 0,5 0-16 16,10-8-112-16,1 1-64 16,4 1-40-1,-1 0 24-15,-1 2 0 16,-3 0 64-1,-4 2 0-15,-7-2-24 0,-4 4-16 0,-5 0 56 16,-8 3-32-16,-3 4-32 16,0 1 40-1,0 0-184 1,0 5-72-16,-3 0-552 15,-8 0-1176 1,-1 0-2177-16</inkml:trace>
  <inkml:trace contextRef="#ctx0" brushRef="#br0" timeOffset="143241">23589 7660 3080 0,'0'0'1104'31,"0"0"-567"-31,0 0 487 31,0 0 272-31,0 0-184 0,0 0-272 16,0 0-431-16,6 0-361 16,4 0-40-16,4-12 0 15,9-2 104 1,5-4-16-16,-3-4-40 0,6 2-48 0,-5 0 8 31,-2 2-16-31,0 2 0 0,-3 2 0 16,-4 3-8-16,-1 5 0 15,-5 3-96-15,-5 1-80 0,-4 2-73 16,-2 0-359-1,0 0-600-15,0 0-1056 0,-13 2-2681 0</inkml:trace>
  <inkml:trace contextRef="#ctx0" brushRef="#br0" timeOffset="179234">13453 16125 1400 0,'0'4'2464'15,"-3"3"-1672"-15,-2-1-111 0,-4 4 311 16,2-3 0-1,2-1-216-15,1-1-248 0,-1-1 1633 16,1 2-1801 0,0 3-72-16,-6 6-104 15,2 4-80-15,0-2-48 0,-5 4-56 16,10-5-8-16,-1-2 8 15,-2-3 0-15,1 4-8 0,2-3 8 32,-2 2 8-32,-1-2 0 0,1 1 8 0,-7 2-8 15,6-3 40-15,-4 0-40 0,2 0 8 16,-1-4 48-16,2 0 24 15,-1 0 16-15,0-2-16 0,0 2-40 16,0 1-24-16,-2-2-16 16,0 5 0-1,-1 1 8-15,0 0 40 0,-4 0-48 0,2-2 112 16,-1 1 32-16,2-1 56 31,-2-3-48-31,1-1-56 0,-2 1 48 47,4-1-72-32,3 1-32-15,-3-1-48 16,-2 1 0-16,2-1 0 0,-1 1 0 16,1-2 0-1,0-3 8-15,-1 3 48 16,1-4 64-16,-7 3 72 31,5-1 0-31,-6-2-31 0,1 0-33 16,2 0-80-16,-11 2 8 31,2-2-48-31,1 0 328 15,-3-2-320-15,7 0 88 16,-2 0-96 0,-9 0-8-16,0 0 0 0,-3 0 0 0,1 3 0 15,-1 1 0-15,3-2-8 0,7 3 0 16,-4-5-8-16,2 0 16 31,-3 0 8-31,2-7-8 0,3-6 0 47,4 5-8-32,3-5 0-15,-4 2 8 16,3-1 0-16,-2-2 0 0,-2 0 0 16,2-3-48-1,-1-3-16 1,2 1 0-1,1-4-24-15,4 1 0 0,-7-14 40 0,3 2 40 16,0 0 64-16,2 2-48 16,6 14 48-1,-3-4-40 1,1-2 40-16,0 0-56 15,-1-3 0-15,2 5-8 16,-7-27 8 0,0 0-8-16,2-1 0 15,2 2 8-15,6 24 0 16,4 2-8-16,1-2-40 0,2 0 24 15,1-1-24-15,0-28 40 32,4-5 0-32,9-4 128 31,4-5-120-31,-8 27 0 31,6 2 0-31,-4 4 8 0,0 4-8 47,-1 2 0-47,5 3 0 15,-4 1-8-15,3 3 0 0,-2-3 8 16,-1 3 0-16,8-13 0 16,4 4 0-1,-4 4-72-15,1 0 64 16,-7 16-8-16,11-8 8 15,3-4-8 1,-1 0 0-16,3-4 16 0,-11 8 16 16,3 0-16-16,-3 2 0 15,0-2 8-15,-1 1 8 16,-2 2-16-16,14-10 0 0,0 1 0 0,3 1-8 31,1-2 8-15,-8 9 0-16,0 0 0 0,1 0 0 0,3 2 0 15,1 2 0-15,-1 4-8 0,4 2-8 31,-4 2-32-31,0 0 40 16,-3 4 8-16,1 0 0 16,-3 0 0-1,1 0 0-15,-1 0 0 0,0 0 8 0,2 0-8 16,-2 0 0-16,5 0 0 0,-3 0-8 15,3 4 8-15,0 2 8 16,-1 0-8-16,-3 0 0 16,0-1 0-16,-3-2 0 0,4 1 8 31,-2-2 0-31,-3 2-8 15,2-2 8 1,1 2-8-16,-1 0 0 16,-4 0 8-16,0 1-8 31,-1-2 0-31,2 1 0 0,-3 0 8 15,1 0-8 1,0 0 0-16,0 0 0 0,3 3 0 0,-2 0 0 0,-3-1 0 16,5 8 8-1,3-1-8 1,-4 2 8-16,-2 2-8 0,-6-6 8 15,0 2-8-15,-1-2 8 16,0-1 0-16,-3-1 0 0,4-1 0 16,-7-2 0-1,1-1 0-15,-4 1-8 31,3-1 16-31,-1 1 0 47,-2 2 32-47,4-1-32 0,-2 2-8 16,1-3 40-16,-2 2-40 47,0-1 0-47,0 4-8 15,2-1 16-15,-2 0 0 0,-1 0-8 16,4 2-8-16,-6 0 8 15,2 2 0 1,1 2 64-16,2 16 24 31,-2-2-24-15,4 2-24-16,-4 0-48 0,2-14 0 15,-5 20 0 17,0 1 8-32,0-3 80 46,0-2-32-46,0-22-8 16,0-2 8-16,0 2 16 0,-3-2-24 31,-1 2-40-31,0-2 0 0,-1 14-8 0,-2 1 8 0,-2 2-8 0,2 1 8 16,-1-8 0-16,-7 12 40 31,3 4-40-31,0-2-8 16,-1 2-8-16,4 5 0 31,-1-3 0-31,0-2-8 0,1 0 24 15,4-20 0-15,-5 2-8 16,0 0 0-16,4 1 0 47,-1 0-8-47,1-2 8 0,3-2-8 0,-4-2 0 31,4-2 0-31,1-1 8 0,-4-1 0 0,3 0 0 0,-2 1 8 16,0 3 0-16,0-2 0 15,-4 16 0-15,0-3-8 16,0-3-48-16,1 2 48 15,6-16 8 1,-4 2 0 0,1-1 0-16,0 0 0 0,2-2 8 0,-5 2-8 15,4-2 48 1,1 0-40-16,-3-2 32 15,1 2-48-15,2-2 8 16,-1-2 0-16,0 2 0 0,0-2 0 16,-1-2 80-1,5 2 0-15,-4-2-8 0,4 0-24 16,0 0-40-16,0 0-8 0,0 0 0 47,0 0-8-47,0 0 0 0,0 0 0 15,0 0 0-15,0 0 16 16,0 0 40-16,0 0 24 31,-4 0-16-31,0 0-64 0,-1-2-104 31,-2-6 88-31,-2 0 8 16,0 0-48-16,1 0 48 0,0-1 0 0,2 4 8 31,-1-1 0-31,3 2 8 0,2 2 8 16,-1 0 40-1,3 2-48-15,0-2 0 16,-4 2 40-16,4-2-48 0,0 0-8 15,0 0-264 1,0 0 192-16,0 2 8 31,0-3 64-15,0 3-16-16,0-3 16 0,0 1-8 15,0-4 8 1,0 0 0-16,0 0-40 16,0-1 40-16,0 3-88 15,0-1 24 1,0-1 16-16,0 2 0 15,0 0-8-15,0 2 8 0,0-2 32 63,0 1 16-63,0-1-64 15,0-1 72 32,0-1 0-47,0 0 8 16,0 2 0-16,0 2 168 0,0-1-112 15,0 3-8-15,0 0-8 0,0 0 0 16,0 0-40-16,0 0 0 16,0 0 48-1,-11 3 16 1,-5 13-8-1</inkml:trace>
  <inkml:trace contextRef="#ctx0" brushRef="#br0" timeOffset="191750">18902 12733 680 0,'0'0'5633'0,"0"0"-4489"16,0 0 72-16,0 0 529 0,0 0-281 15,0 0-408-15,0 0-304 16,0 0-335-16,0 0-249 0,0 0-168 15,0 9-168-15,8 10 168 0,2 11 144 16,21 45 16-16,-4-5-64 16,1-6-24-16,-3-10-80 0,-20-48-8 15,2-2 8-15,-7-4 8 16,0 0 0-16,0 0 128 15,3-12 24-15,0-10 0 32,2-4-144-32,0-2-8 15,1-4-80-15,-1 4 16 16,3-1-24-1,0 2-88-15,2 5 24 32,-5 0-16-17,5 6 16-15,-4 5-25 0,-1 5 1 0,0 3-16 16,-4 3-128-16,4 0 56 15,0 0 16-15,0 7 120 0,5 14 128 16,1 3 72-16,2 4 0 16,-2 2-16-16,0-3-48 31,1-2-8-31,-4-5 8 0,3-6-8 15,-6-4 16-15,1-6 8 0,-6-4 24 16,4 0 0-16,-3 0-48 16,6-7 0-16,2-12 48 15,1-3-40-15,6-4 0 0,2 0 0 16,1 0 0-16,-2 2-8 15,0 3 8 1,-1 4-8 0,-4 2 0-16,-4 6-8 0,3 1 8 31,-8-1-120-31,1 7-160 0,-4 0-360 15,0 2-360-15,0 0-729 0,0 6-847 0,0 5-1577 32</inkml:trace>
  <inkml:trace contextRef="#ctx0" brushRef="#br0" timeOffset="192250">19421 12798 1528 0,'0'0'840'0,"0"0"384"0,0 0 417 16,0 0-121-1,0 4-208-15,0 2-288 0,0 7-359 47,3 8 15-47,7 7 272 31,-2 6-344-31,1 4-272 16,-1 0-160-16,-1-3-88 15,1-8-40-15,-2-7-48 0,-1-5-8 32,-3-9 0-32,1-5-80 0,-3-19-120 31,0-40-24-31,0-1-6273 0,-10-3 1432 0</inkml:trace>
  <inkml:trace contextRef="#ctx0" brushRef="#br0" timeOffset="194484">19464 12639 3272 0,'0'0'1328'16,"0"0"-239"-16,0 0 319 0,2 0-344 0,3 0-632 15,3 12-320-15,3 6 320 16,0 6-31-16,1 2-169 0,-3 3-88 16,1-3 128-16,1-2-48 15,-3-3 8-15,-3-2-16 16,-1-6-16-16,0-2 8 0,0-3-64 31,-4-2-128-31,1-4 32 0,-1 0-48 16,0-2-248-16,0 0-464 46,2 0-280-46,1 0-97 16,0 0-255-16,2 0 488 0,2-6 336 16,-1 0 48-16,4-2 312 15,-5-1 160-15,3 2 40 0,-2-1 160 16,2 4 168-16,-5 0 72 15,4 4 32-15,-2 0 0 0,1 4 96 16,2 12 128-16,0 4-64 16,0 4-119-1,-3-2-273-15,2-2-96 16,-2-6-64-16,-2-4-72 0,-3-4 8 15,3-4 32-15,-3 0 40 16,0-2 16-16,0 0 80 0,0 0 8 16,0 0-56-16,0 0-64 0,0 0-72 31,0 0-40-31,0-12-256 15,0-8-288-15,0-2 168 0,3-5 111 16,2 4-71-16,2 3 144 16,-1 4 88-16,0 4 128 15,1 6-48-15,3 2-48 0,-2 4 32 16,5 0-16-1,3 0 88 1,0 2 8-16,2 4-8 0,-4-3-56 16,4 1-144-16,-3-4-48 15,-1 0 40-15,-3 0 16 0,-1 0 72 31,0-5 120-31,-5-7 8 16,1-1 0-16,-4 2 8 16,-2-3 0-16,0 1 40 0,0 4 72 15,0 3 72-15,0 1 216 16,-10 5 16-16,2 0 216 0,-3 0-240 0,-1 13-272 15,1 7-120-15,1 5 137 16,5 1 175 0,2 3-160-1,3-3-32-15,0-4 40 0,0-4-88 16,7-4-80-16,4-6 8 15,0-4 64-15,2-4-72 0,-1 0 56 0,2-4 64 16,-3-16 96-16,-1-7-8 16,0-5-160-16,-2-4-48 15,-5-1-72 1,-3-3-32-16,0 1 0 0,0 1 16 0,-5 6-8 15,-9 4 88-15,2 6 8 0,1 6 0 16,3 8 128-16,5 4 192 16,-2 4 16-16,5 0-136 0,0 0-200 15,0 16-112-15,0 8 112 16,6 10 8-1,7 6 56-15,5 6 0 0,3 5 16 0,0-1 16 32,2-4 24-32,-4-8-72 15,4-6-48-15,-6-12 0 16,3-6-8-1,-7-10-120-15,0-4-96 16,-5-2-8 0,1-22-32-16,1-6-64 15,-3-8-224-15,-3 0 16 16,-2 4 272-1,-2 4 87-15,2 9 121 16,-2 10 56-16,0 9 80 0,1 2 217 16,2 0-113-1,4 11-136 1,4 8 80-16,2 0 128 15,3 2-24-15,-1-3-152 47,1-6-8-31,-5-3-72-16,1-5 0 0,-4-4-48 15,0 0-8-15,-5-2-112 0,3-15 56 32,6-7-152-32,-7-3 56 0,-1 3 64 15,1 7 88-15,-3 6 56 31,1 7 0-15,4 4 248-16,1 0-8 0,3 6 152 0,5 1-480 16,-5-7-112-16,4 0 8 15,1-9 64-15,-1 1 0 16,1 2 56-16,-3 1 24 15,-2 3-16 1,-1 0 56-16,-2 2-8 16,-3 0 16-16,1 0 8 0,-1 0-8 31,5 0 8-31,-1 0 0 31,6-5 0-15,-2 1 0-1,-2-4-8-15,2 0-48 0,3-8-57 16,-3-2 9-1,0-2-64-15,-2 0 144 0,-6 6 16 0,0 2 16 16,-3 0-8-16,2 0 136 16,-4 1-32-16,0 0 41 15,2-5-1 1,-2 6 8-1,0 2 760-15,0 4-136 0,0 4 40 16,-6 8-240 15,-12 18-480-31,0 4-112 16,2 0 0-16,13-9-64 0,3-8 0 15,0-3-8 1,0-1-48-16,0-4-32 0,8-3-64 0,5 0-32 16,3-2 40-16,0 0-56 15,3 0-192-15,2 0-152 0,-1 0 88 16,-1 0 120-16,4 12 127 31,-4 4 97-31,-8 2-48 16,-7 4 600-16,-4-3 249 46,-4 0-97-30,-12 3-120-16,-2-3-192 62,-1-4-208-62,8-4-48 16,-7-11-800 0,8 0-1281-16,2 0-3584 0</inkml:trace>
  <inkml:trace contextRef="#ctx0" brushRef="#br0" timeOffset="200422">21097 12557 1464 0,'0'4'976'15,"0"-4"224"-15,0 0 41 16,0 0-161-1,0 0 2441 1,0 0-3113 0,0 0 8-16,0 0 48 0,0 0-56 0,0 0 160 15,3 0-648 16,5-4 80-31,4-5 0 16,4 0 0-16,0-3-16 16,2-1 16-16,3 4 0 0,1-3 80 31,2 0-72-31,-1 0 48 31,1 4-56-31,-1-1 0 0,0 4 0 16,-1 1 0-16,1 4 0 15,-2 0 0-15,1 0-16 0,20 0 8 16,-1 9 8-1,-3 4-24-15,0-1 24 16,-25-5-8-16,1 2 8 47,-1-1 0-32,-2 2 0-15,-3 0 8 32,2 0 0-32,3 6 0 15,-2 0 48-15,1 3-24 16,-1-2-24-16,-6-2 56 0,-2 0-48 15,0 4 32 1,-3 0 8-16,0 5 24 47,0 2-24-47,-8 31-48 47,-6-6 0-47,1 0 0 15,-2-7 0 1,9-30-8-16,-17 22 0 0,2 0 0 0,-5 3-24 0,5-1 16 47,15-23 8-47,-2 0 0 15,4-4 0-15,0-3-8 0,0 1 16 47,4-3-8-47,-8 7 0 31,5 2 0-15,0-4 296-16,-2-1-184 15,5-10-16-15,0 0 0 0,0 0-88 16,0 0 72-16,0 0-72 16,0 0 0-16,0 0 0 46,0 0 0-30,0 0-24-16,0 0-152 0,0 0-216 16,0 7-320-1,0 1-544 1</inkml:trace>
  <inkml:trace contextRef="#ctx0" brushRef="#br0" timeOffset="201834">21467 12942 2344 0,'0'0'1224'0,"0"0"-496"31,0 0 425-31,0 0-193 0,0 0-520 63,0 0-184-63,3 0-96 15,-1 0-104-15,1 4 312 16,0 6 48-16,0 0-88 16,5 12-40-16,-3 5-56 0,3-2 337 0,2 1-361 31,-2-8-24-31,0 5 40 0,-1-4-32 15,-1 0 272-15,-1-2-336 0,0-4-56 16,1 8-64-16,2 0 8 16,0-5 56-1,-4-2-72-15,-3-14 8 16,-1 0-8 46,0 0 48-62,0 0 8 16,0 0-8-16,0 0-40 0,3 0 48 15,-3 0-8-15,0 0 0 16,0 0-32-16,0 0-16 16,0 0 0-16,0 0 0 0,0 0 0 15,0 0 0-15,0 5 8 31,0 2 56-15,0-1 272-16,2 0-328 0,-2-4 40 0,0-2 32 16,0 0-72-16,0 0 88 46,0 0-88-46,0 0 40 16,0 0-48 0,0 0 0-16,3 0-8 46,-3 0-40-30,2 0 32 15,0 0 8-31,2-8 8 16,3-5 8 62,-1 0 0-63,4-2-8-15,-2 0 0 0,2 0 8 47,-2 4-8-47,3-3 8 0,7-8-8 16,8-3 0-16,0-1 0 0,1-2 0 31,-9 12-8-31,4-4-96 47,-2 8-72-47,-7 2-496 15,-2 4 672-15,-13 4 8 47,-15-2 72-47</inkml:trace>
  <inkml:trace contextRef="#ctx0" brushRef="#br0" timeOffset="211830">7680 7672 4865 0,'0'0'2584'0,"0"0"-1552"0,0 0-600 15,0 0 113-15,0 0 87 0,0 0-168 16,0 0-176-16,0 0-144 15,0 10 32-15,0-5 40 0,11 2 88 16,2 5 136 0,10 8-112-16,3 7-40 15,1 3-88-15,4 4-120 16,3 2-64-16,-4-2-8 0,0-6 0 15,-1-2 8 1,-2-9-16-16,-6-4 0 0,-6-5 8 0,-7-6 0 31,-3 0-8-31,-5-2 96 16,0 0 80-16,0 0 56 0,0-6 433 15,0-18 7-15,4-10-416 16,8-14-200-16,5-6-56 0,3-5 0 31,2 5 0-31,3 5 0 16,-3 8-8-16,-1 9-48 15,-8 9-136-15,-6 8-496 0,-6 7-721 16,-1 4-2984-16</inkml:trace>
  <inkml:trace contextRef="#ctx0" brushRef="#br0" timeOffset="213081">18584 9427 5233 0,'0'0'2904'16,"0"0"-2360"-1,0 0-456-15,0 0 8 16,0 0 88-16,0 0 257 0,0 0 31 15,123 39-264-15,-89-10 40 16,-2 3 88-16,0 2-152 31,-1 1-48-31,-7-3-72 0,-1-7 0 16,-5-3-56-1,-5-9 8-15,-4-5-16 0,-4-6 0 0,-3-2 176 16,-1 0 544-16,7-23 248 16,7-9-328-16,6-13-432 15,5-10-208-15,-2-1-152 0,5 3-488 31,-5 0-384-31,-3 14-1168 16,-8 14-3490-16</inkml:trace>
  <inkml:trace contextRef="#ctx0" brushRef="#br0" timeOffset="214673">8946 10468 4993 0,'0'0'2072'0,"0"0"-1112"0,0 0-512 15,0 0 432-15,0 0 617 0,-58-38-465 32,42 38-184-32,3 0-240 15,2 2-304-15,-1 15-192 16,4 9-112-16,0 6-80 0,7 4 0 15,1 1 64-15,0-3-88 16,0-6 24 0,9-4 64-16,4-6-72 15,3-4 40-15,-1-4 48 16,6-4-48-16,-2-6-32 15,7 0-88-15,0-11-88 0,1-18-320 16,1-7-376-16,6-31-752 16,-15 11-1113-16,-1 5-2032 0</inkml:trace>
  <inkml:trace contextRef="#ctx0" brushRef="#br0" timeOffset="215105">9033 10002 4112 0,'0'0'1857'16,"0"0"-1241"-16,0 0 88 16,0 0 72-16,0 0-152 0,-3 134-152 15,10-77-167-15,9 5-57 16,3 0 48-1,-1-4-128 1,3-3-48-16,-2-12-64 0,-1-5-48 16,1-10 8-16,-2-5-16 0,-3-8-56 15,1-6-208-15,1-7-272 16,-3-2-217-16,4-8-111 0,-2-16 304 31,0-8-40-31,-3-2-112 16,0-1 112-16,-7 6 368 15,1 8 232-15,-6 5 56 0,3 10 304 16,-1 2 248-16,0 4-96 15,2 0-200-15,0 0-224 0,2 6 32 32,4 11 72-32,1 2 80 0,-3 3 24 15,0 3-88-15,2-3-104 16,-5-3-32-16,-2-4-72 0,0-3 0 15,-3-7-216-15,0-3-488 16,0-2-928-16</inkml:trace>
  <inkml:trace contextRef="#ctx0" brushRef="#br0" timeOffset="215324">9331 10101 368 0,'0'0'8569'16,"0"0"-6296"-16,0 0-1257 0,0 0 296 16,0 0-383-16,0 0-929 31,0 0-376-31,0 0-1513 0,32-2-527 15,-14 7-2385-15</inkml:trace>
  <inkml:trace contextRef="#ctx0" brushRef="#br0" timeOffset="215720">9579 10343 3528 0,'0'0'1529'0,"0"0"-1217"0,0 0 296 15,0 0 256 1,0 0-344-16,0 0-184 15,0 0-112 1,73 21-40-16,-54-21-32 0,4-13 8 16,-5-1-8-16,-1-2 8 0,-2-2-56 15,-4 0-48-15,-4 2 24 0,-6-2 40 31,-1 2 16-31,0 0 73 16,-17-1-89-16,-8 6-40 16,-2 1 32-16,-2 5 216 0,5 5 288 15,4 0-128-15,2 11-280 16,4 8-152-16,9 8-56 0,0 1-56 15,5 4 56-15,0 0 0 32,10-2 8-32,11-2 0 0,3-4 72 15,0-3-32-15,1-8-32 16,2-3-8-16,-4-1-8 0,6-9-208 15,-8 0-1320-15,-2-9-2553 0</inkml:trace>
  <inkml:trace contextRef="#ctx0" brushRef="#br0" timeOffset="216159">9833 10191 7537 0,'0'0'2017'0,"0"0"-1625"15,0 0-112-15,0 0-112 16,0 0-96-16,0 0-72 0,24 128 0 16,-6-96 0-16,-2-2-8 15,-2-6-168 1,1-6-24-16,-4-4-112 15,-4-6-8 1,-6-6 47-16,-1-2 217 0,0 0 56 0,0-4 48 16,0-13-48-16,0-7-304 0,0-8 64 15,0-2-128-15,0-3-216 31,12 5 184-31,1 3 240 0,4 10 160 16,-1 4 312 0,1 10-48-16,-3 3 24 0,1 2 136 0,4 0 8 15,-3 14-88-15,4 6-7 16,-1 4 15-16,2 0-112 31,-2 0-96-31,-4 0-144 0,-2 0-64 16,-7-4-1089-16,-4-6-2903 0</inkml:trace>
  <inkml:trace contextRef="#ctx0" brushRef="#br0" timeOffset="216362">10067 10238 6057 0,'0'0'1824'15,"0"0"-1536"-15,0 0 96 0,0 0 144 16,0 0 17-16,0 0-313 0,0 0-232 15,137-75-184-15,-101 58-889 16,-9 6-1679-16,-7 3-2897 0</inkml:trace>
  <inkml:trace contextRef="#ctx0" brushRef="#br0" timeOffset="216756">10140 9986 3440 0,'0'0'2745'0,"0"0"-1569"0,0 0-768 16,0 0-152-16,0 0 264 15,0 0-16-15,0 0-63 31,0 0-57-31,42 111-8 0,-26-79-8 16,0 4-32-16,0 0-128 16,-1 1-88-16,-2 2 8 0,3-5-16 0,-5-4-56 15,2-3-48 1,0-10 0-1,-2-2-8-15,-4-8 8 16,1-3-8-16,-5-4 72 0,2 0 168 16,-5 0 112-16,0 0 0 0,8 0-72 15,-3-11-24-15,9-10-16 16,1-7-240-16,12-30-520 15,-4 8-2048 1,-4 2-6738 0</inkml:trace>
  <inkml:trace contextRef="#ctx0" brushRef="#br0" timeOffset="219763">8975 11422 3528 0,'0'0'3097'0,"0"0"-1297"16,0 0-743-16,0 0 367 0,0 0-288 31,0 0-496-31,0 4-408 16,0 16-224-16,7 12 40 0,6 12 232 15,0 9-48-15,1 7-88 16,-3-4-48-16,-3-4-16 15,-1-8-72-15,-2-12-8 0,-4-6 16 32,3-6 72-32,-4-6 8 0,0-4 25 15,0-2-121-15,-4-1-457 0,-9-7-775 16,2 0-1552-16,0-13-4554 15</inkml:trace>
  <inkml:trace contextRef="#ctx0" brushRef="#br0" timeOffset="220060">9029 11532 4152 0,'0'0'2633'0,"0"0"-1225"16,0 0-832-16,0 0 481 0,0 0-465 15,0 0-480-15,29 35 88 16,-8-10 312-16,8 3-48 16,0 2-128-16,-3-2-56 15,-1-1-144 1,-2-3-72-16,-4-5-48 15,-1-2-16-15,-2-7 8 0,-4-4-8 16,-6-2-120 0,-1-4-688-16,-5-7-992 0,0-12-1009 31,0-5-1128-31</inkml:trace>
  <inkml:trace contextRef="#ctx0" brushRef="#br0" timeOffset="220351">9205 11258 4384 0,'0'0'2161'0,"0"0"-1465"0,0 0 64 15,0 0 112 1,0 0-367-16,0 0-121 0,0 0 56 15,16 119-8 1,-7-74 136-16,3 1-80 16,-3-2-200-16,3-2-88 15,-1-8-48-15,-3-4-72 0,3-5-32 16,-6-5-48-16,-2-5 0 15,2-2-400 1,-5-5-1072-16,0-6-1705 16,0-2-4231-16</inkml:trace>
  <inkml:trace contextRef="#ctx0" brushRef="#br0" timeOffset="220876">9429 11492 4048 0,'0'0'1385'15,"0"0"-961"1,0 0 248-16,0 0 376 15,0 0-352-15,0 0-336 0,57 118-144 16,-43-97-88-16,-3-6-80 16,1 0-24-16,1-5-24 15,1-3 0-15,-3-1 0 16,2-4 0-1,-1-2 88-15,-1 0 16 0,-3 0 8 16,2-4-15-16,-2-9 111 0,-2-6 32 16,2 0-40-16,-4-3-72 15,-4-1-16-15,0 4 48 16,0-4 16-1,0 3 0-15,-7 1 104 16,-4 2-72-16,0 2-120 0,2 0-72 16,1 5 64-16,-1 0 104 15,-1 4 40-15,2 4 80 16,-3 0 8-16,-1 2-128 0,1 0-40 31,0 0-32-31,3 0 56 16,0 0-56-1,1 2-112-15,2 4 0 0,2 2-88 0,-3 6-360 16,-6 10-920-16,1-4-1577 31,-2-2-4536-31</inkml:trace>
  <inkml:trace contextRef="#ctx0" brushRef="#br0" timeOffset="222736">10104 11494 4304 0,'0'0'849'0,"0"0"-841"0,0 0 16 31,0 0 320-31,0 0-64 16,0 0 80-16,0 0 88 16,42-14 80-16,-31-4 56 0,-6-6-184 31,0-2-248-31,-3-2-24 15,-2 0-48 1,0 4 56-16,0 1 32 16,-7 8-88-16,-4 0-32 0,0 6 88 15,-1 3 273-15,4 4 7 0,-3 2 112 16,1 0-40-16,-1 0-240 0,1 13-168 15,-4 6-72-15,2 7 40 16,4 1-48 0,2 5 0-16,1 5 0 0,5-3 56 0,0-2 16 15,0-2 80-15,10-3-104 16,4-6 16-16,4-5 24 0,0-4-24 15,-4-3 80-15,-1-5-64 32,2-4 32-32,-4 0-48 0,0 0-64 15,-1-7-8 1,1-12-168-16,1-4-392 0,-3-5-752 0,6-14-697 15,-4 8-1023-15</inkml:trace>
  <inkml:trace contextRef="#ctx0" brushRef="#br0" timeOffset="223012">10240 11300 4857 0,'0'0'1512'16,"0"0"176"-16,0 0-720 31,0 0-263-31,0 0-345 0,-2 0-360 15,4 0-40 1,12 0 40-16,4 0 200 16,6 8 136-16,2-1-56 0,0 4-120 0,1 1-80 15,-4 0-32-15,0-2-32 16,-4 2 48-1,-3-5-64-15,-3 0-440 0,-3-3-456 0,-5-4-513 16,-5 0-759-16,0-2 279 16,0-11-1007-1</inkml:trace>
  <inkml:trace contextRef="#ctx0" brushRef="#br0" timeOffset="223246">10367 11177 4184 0,'0'0'1393'0,"0"0"71"0,0 0-320 0,0 0-488 31,0 0-39-31,0 0-17 0,-30 123-40 16,22-83-128-16,1-1 40 15,4-2-96-15,-2-7-168 0,2-6-120 16,3-6-80-16,0-4-8 15,-3-4 0-15,3-2 0 32,0-4-216-32,0 2-520 0,0-4-840 0,0-2-1649 15</inkml:trace>
  <inkml:trace contextRef="#ctx0" brushRef="#br0" timeOffset="223914">10492 11193 2896 0,'0'0'2553'16,"0"0"-809"-16,0 0-200 15,0 0-159-15,0 0-273 0,0 0-720 16,0 90-64-16,0-39 32 0,6 7 32 31,5 6 16-31,4 0-80 16,1 0-48-16,0-4-136 0,2-3-80 15,3-10-48 1,-3-6-8-16,-5-9 40 0,-2-9-48 0,-1-10 0 15,-7-7-16-15,-3-4-376 32,0-2-184-32,0 0-304 0,0-26-496 15,0-3-1577-15,-7 0-1528 0</inkml:trace>
  <inkml:trace contextRef="#ctx0" brushRef="#br0" timeOffset="224458">10472 11208 1560 0,'0'0'2576'0,"0"0"-1103"16,0 0-305-16,0 0-528 15,0 0-120-15,0 0-408 0,0 0 224 16,44 1 128-16,-17 5-104 31,2-2 1-31,4 0 15 0,-3-2-72 16,-4 1-96-16,-2 1-48 15,-6 0-88-15,-2 1 48 16,-8 3-112-16,-3 5 200 0,-5 4 336 31,0 10 128-31,-5 5-232 16,-12 7-72-16,-4 2-48 0,-2-3-64 0,5-6 96 15,2-10-55-15,8-8-137 16,3-8-160-16,2-6-160 15,3 0-849-15,0-16-1175 0,0-4-3545 16</inkml:trace>
  <inkml:trace contextRef="#ctx0" brushRef="#br0" timeOffset="236870">6419 15507 3088 0,'-5'2'1400'16,"2"-2"-583"-1,-1 2-89-15,3-2 128 16,-1 0 184-16,2 2 96 0,0-2-143 0,0 0-297 16,0 2-336-16,0 0-128 15,0 4-128-15,0 7-104 0,3 14-96 16,14 11 88-1,2 8 0-15,-1-1 8 0,0-7-8 16,-2-8 0-16,-5-11-48 0,-3-4-8 16,-3-6 64-16,1-3 8 31,-6-2 0-31,4-1 40 0,-4-3 8 15,0 0 16-15,0 0 32 16,0 0-24-16,0 0 64 0,0-7-96 16,0-10-48-16,1-11-16 31,6-10-32-31,4-5 40 15,2-1-64-15,3 6 16 0,-5 8-144 16,1 8 8-16,-6 7-128 16,5 6-104-16,2 7-368 15,5 0-1025-15,-11 2-2376 0</inkml:trace>
  <inkml:trace contextRef="#ctx0" brushRef="#br0" timeOffset="237578">11493 15214 2480 0,'0'0'2313'0,"0"0"-2313"15,0 0-72 1,0 0 72-16,84 134 8 0,-58-100 384 0,-5-6 136 31,0-4-272-31,-2-7-80 0,-8-5-8 16,-3-7 32-16,-1-3-8 15,-2-2 200-15,-5 0 216 16,0 0 96-16,0 0-96 16,0 0-151-16,0 0-193 0,5 0-264 15,14-21-160-15,-1-3-529 0,4-5-1655 16</inkml:trace>
  <inkml:trace contextRef="#ctx0" brushRef="#br0" timeOffset="238681">18657 14811 6081 0,'14'0'-232'0,"9"14"80"0,4 10 152 16,-1 4 136-1,3 4 168 1,-3 2 8-16,2 0 32 15,-3-2 120 1,9 9-96-16,-5-11-128 0,-6-13 1144 0,-4-9-927 0,-12-10-161 16,3-23-88 15,2-14-72-31,5-6-80 15,0-8-56-15,3-1-264 16,2 2-256 0,-5-4-433-16,-3 11-1359 31,-6 15-3225-31</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2:57:32.690"/>
    </inkml:context>
    <inkml:brush xml:id="br0">
      <inkml:brushProperty name="width" value="0.05292" units="cm"/>
      <inkml:brushProperty name="height" value="0.05292" units="cm"/>
      <inkml:brushProperty name="color" value="#FF0000"/>
    </inkml:brush>
  </inkml:definitions>
  <inkml:trace contextRef="#ctx0" brushRef="#br0">8056 8430 888 0,'0'0'3288'0,"0"0"-2175"31,0 0-801-31,0 0 56 0,0 0 184 16,0 0 32-16,0 0 16 16,0 0-48-16,0 97-32 0,0-69-240 15,0-2-16-15,0-3-55 31,0-4-65-31,7-4-64 0,-4-4-32 16,0-5-48-16,2-2 0 0,-5-2 56 31,0-2 40-31,0 0 160 0,3 0 312 0,-3-8 24 0,2-9-312 16,-2 0-192-1,2-2-88 1,2 0 0-16,1-15-536 16,2 6-1272-16,-2 2-3410 0</inkml:trace>
  <inkml:trace contextRef="#ctx0" brushRef="#br0" timeOffset="1577">8173 12092 808 0,'0'0'1776'0,"0"0"-1240"32,0 0-432-32,0 0-24 15,0 0 288-15,0 0 48 0,-23-9-288 16,23 9-128-16,0 0-40 15,0 0 40-15,0 0 104 0,0 0 40 16,0 0 48 0,5 0 121-1,6 0 127-15,2 7 0 0,3 3-104 16,2 2-72-16,0 0-48 15,1 0-72-15,-4-3-32 16,-2 4-8-16,-2-5-32 0,-3 0-64 16,-2-4 40-16,-1 0-40 31,-5-2 48-31,4-2 8 0,-4 0 80 15,0 0 64-15,0 0 104 0,0 0-56 16,0 0-16-16,0 0-8 16,0 0 8-16,0 0 176 0,0-10-39 15,3-6-209 1,-3-6-152-1,5-4 32-15,1 1-48 0,-3 6 8 16,2 2-8-16,-2 6-88 16,2 5-232-16,0-3-305 0,1 1-743 15,1 1-920-15,-2 1-2913 0</inkml:trace>
  <inkml:trace contextRef="#ctx0" brushRef="#br0" timeOffset="23580">20175 6844 1112 0,'0'0'968'0,"0"0"112"16,0 0-168-16,0 0-119 16,0-2 71-1,0 2-104-15,0 0-160 0,0 0-64 16,-2 0 144-16,2 0 16 15,0 0-23-15,-3 0-41 16,3 0-16-16,0 0-152 0,0 0-128 16,0 0-136-16,0 0-104 31,0 0 16-31,0 0-56 0,0 0-48 15,0 0-8-15,0 0-8 16,0 0 8-16,0 0-56 16,0 0 48-16,0 0-8 0,0 0-32 15,0 0 40-15,0 0 0 16,0 0-56-1,0 0 16-15,0 2-80 0,0 10-24 16,0 6 96-16,0 6 56 16,0 4 0-16,5 2 56 15,1 0-40-15,-1-1-8 0,2-3 0 16,-3 2 0-1,3-3-8 1,-2 3 8-16,0 1 0 0,1-1 0 0,-4-2 0 16,4-2 0-16,-6-6 0 15,3-2 0-15,-1-6-8 16,-2-2-8-16,0-1-64 0,2-4 16 31,-2 3 48-31,0 2 8 16,0 0 0-16,0-1-8 0,0-2 8 15,0-1-8-15,0-2 8 16,0-2 0-16,0 0 0 0,0 0 0 15,0 0 64-15,0 0-64 32,0 0 0-32,0-8-64 0,0-6-88 15,0-2 40 1,0-4-16-16,0 1-24 0,0-2 16 15,0 1-32-15,0 0 24 0,4 0 56 16,0 1 0-16,-3 2-16 16,1-1 96-1,3 0-64-15,0 2 0 16,1 2 16-16,2 1 48 0,-3 2-120 15,1 3 24-15,2 1 8 16,-1 3 16-16,1 2 0 16,0 0-40-1,-1 2-49-15,1 0-31 16,1 0 96-16,-1 0 56 0,4 2-40 15,-3 8 72-15,-1 3 8 0,-1 0 8 16,-1 6 56-16,-1 1 48 16,-3 1-16-16,-2 2 32 0,0-3 17 31,0 0-33-31,0-2 32 15,-7-2 32-15,-2-4 16 0,-3-2 48 16,-2 0-40-16,-1-4-96 16,2-2 8-1,2-2-32-15,1 0-72 0,6-2-152 0,-1 0-280 31,1 0-609-31,1-6-1191 0,3-4-2385 16</inkml:trace>
  <inkml:trace contextRef="#ctx0" brushRef="#br0" timeOffset="24787">20420 7094 960 0,'0'0'568'16,"0"0"-224"0,0 0 408-16,0 0-112 0,0 0-80 15,0 0-272-15,41 113-120 16,-33-85-24-16,3-4-88 15,4 0-48-15,1-4-8 0,-2-2 0 16,-1-6-56 0,-1-4-40-16,-1-3 88 15,-6-5 8-15,3 0 0 0,-2 0 8 16,4-9-8-16,3-7 56 15,-8-4-56-15,3-2 0 16,-3-2-8-16,1-2-48 0,-1 0 56 31,0 0 0-31,-4 3 8 0,3 8 0 16,-1 2 48-16,-3 9 16 15,0 4-24-15,0 0-48 16,0 0-200-16,0 11 200 0,3 1 56 16,-1-1 24-16,4 0-24 31,-1-1-48-31,1-4 0 0,-1-2-8 15,0-3 8-15,5-1 104 16,-2 0 49-16,0-5 23 16,6-11-80-16,-2-4-104 0,1-3 0 15,-4 0 0-15,-1 3 0 16,-4-1 16-1,-1 4 296 1,-3 2 312-16,0 2-16 0,0 0-64 0,0 5 72 16,0 0-8-16,-7 7-16 15,3 1 57-15,-3 0-105 16,1 0-80-16,-4 1-368 15,2 15-96-15,-2 2-72 16,5 5-8 0,-1-2-48-16,4 0 104 0,2-3-48 0,0-6-16 15,0-3 16-15,0-2 64 16,8-3-40-16,2-4-48 0,0 0-40 31,3 0-40-31,0-2 16 16,0-16 80-16,3-3-16 0,-3 0-121 31,-2 1 9-31,-5 1 144 0,-1 7 64 0,-3 5 8 0,-2 5 208 15,0 2 369-15,0 0 15 32,0 0-112-32,0 0-184 15,0 0-120-15,0 2-184 0,0 7 0 16,-2 8-120-16,1 2 40 15,-3 6 0-15,3 3 80 0,1 4 0 32,0 4-16-32,0 3 16 15,0 4 0-15,0 1 16 16,0 4-8-16,0 0-8 0,6 1 16 15,1-4 32-15,-1 0-48 0,5-3 0 16,-4-3 0-16,3-6 8 0,-2 0 0 16,-2-5 0-1,2-5 0 1,-5 3-8-16,2-2 56 0,-3 3-48 15,3-1 0-15,-5-3-8 0,0 0 8 16,0-5 0-16,0-4 8 16,0-4 64-1,0-4-8-15,0-2 72 16,-7-4 24-16,-1 0 152 15,-3 0-120-15,-5 0-120 16,0 0-64-16,-2-13 40 0,-2-2-40 16,4-2 32-16,2 2-40 0,2 0 112 15,4 0 80 1,0-2 120-1,5-4 88-15,3-7 72 16,0-10-207-16,19-15-185 0,19-11-88 16,31-48-80-16,-8 17-1249 15,-9 5-3784-15</inkml:trace>
  <inkml:trace contextRef="#ctx0" brushRef="#br0" timeOffset="39187">19944 12282 2456 0,'0'0'1896'0,"0"0"-1439"15,0 0 87-15,0 0 336 16,0 0-208-16,0 4-376 16,2 8-96-16,2 8 176 0,1 7 104 15,2 5-56-15,-1 2-88 16,-1 2-136-16,1-1-136 0,-1 1 8 15,-1 1-63-15,0-3 7 16,1-2-8-16,-3-2-8 16,-2 1 0-1,0-7 0-15,0-3-24 16,0-2 15-16,0-8-63 0,0-2 72 15,0-5 8-15,0-2 40 16,0-2 65 0,0 0 63-16,0 0 56 0,0 0 128 0,0-4-232 31,-5-9-128-31,2-4 0 0,-2-4-96 15,3-3 0-15,2-4-8 0,0 0 16 16,2 0-8-16,11 1 32 16,0 2 48-16,1 5 8 15,1 4-40-15,-4 6 32 16,4 2-64-16,-2 2-8 0,1 6-8 15,-3 0 40-15,4 0-17 0,1 0 25 0,-3 12-8 32,0 0 56-32,-2 4 8 15,-3 0 88 1,0-2 41-1,-4 2 23-15,-4 0-8 0,0 2 32 0,0 2 48 0,-4 0 0 16,-12 5-80-16,-5-6-48 0,2 1-32 31,3-3 0-31,-2-6-72 16,5-5-40-16,5-4-248 0,0-2-584 15,5-2-1233-15,-1-11-3024 16</inkml:trace>
  <inkml:trace contextRef="#ctx0" brushRef="#br0" timeOffset="40382">20191 12477 4408 0,'0'0'1145'15,"0"0"-553"-15,0 0 40 16,0 0-160-16,0 0-88 0,0 0-24 16,26 106-224-16,-15-77-64 15,0-2-24 1,1-1-48-16,-1-4-8 0,-3-1 8 31,-3-8-96-15,1-3-64-16,2-3-80 0,-4-7 16 15,-1 0-16-15,2 0-24 0,1-5 240 16,2-14-72-1,2-6 40-15,1-3-536 0,-3-4 112 16,2 0 16-16,-2 4 208 0,-3 2 256 16,1 8 48-16,-6 4 408 0,0 8 280 15,0 4 200-15,0 2-208 16,0 0-216-16,4 8-224 15,-3 10-32-15,6 6 457 0,-1 0-129 32,6 2-296-32,0-4-160 15,0-6-96-15,1-2-32 0,4-4-64 16,-2-1 48-16,4-3-160 15,4-3-160-15,0-3-64 16,1 0-521-16,-2-5-103 0,4-18-120 16,2-5-80-16,-6-8-313 31,-2 0 297-31,-7-1 808 0,-7 3 432 0,-6 4 688 15,0 2 480-15,0 7 137 16,-18 2 23-16,-1 6 224 16,0 4-191-16,-4 7-257 15,2 2-296 1,2 0-528-16,1 18-272 15,5 9-8-15,2 5 0 0,4 4-8 0,7 2-48 16,0 0 56-16,0 0-8 16,7-6 8-16,6-2 0 15,-2-7 0 1,0-10-8-16,0-3-120 31,1-8-144-31,-3-2-120 0,8-6-104 0,-1-20 96 0,3-8-224 16,-3-8-409-16,0-1-63 31,-6 6 416-31,1 7 584 0,-7 8 96 15,-4 8 456-15,0 8 640 16,0 6 273-16,0 0-257 0,0 0-160 16,0 0-208-16,-4 0-272 15,1 11-264-15,-2 6-208 16,2 9 0-16,3 4 0 0,0 6 48 31,0 4-40-31,0 7 0 16,0 0 0-16,8 6 64 0,0 1-72 15,7 1 16 1,-1 4-16-16,4-3 8 0,3-2-8 15,-2-3-8 1,4-4-72-16,-2-7-8 16,-2-3-16-16,-6-10 48 0,-1-4 56 15,-4-7 0-15,-8-6 16 16,0-6 80-1,0-2 160-15,0-2 360 0,-12 0-63 32,-2 0-273-32,-2 0-40 15,-7-4-48-15,-1-8-184 16,-2-4 0-16,0-2 0 0,5 0-8 15,0-1-8-15,8 8 8 16,4 1 288 0,5 4 88-16,3 1-8 15,1 3-312-15,0-6-56 0,1-3-160 16,17-10 144-16,6-11 16 15,5-5 0-15,4-10-136 0,14-25-1264 16,-7 12-1745-16,-9 7-6129 0</inkml:trace>
  <inkml:trace contextRef="#ctx0" brushRef="#br0" timeOffset="41073">20986 12222 184 0,'0'0'6241'0,"0"0"-5401"16,0 0-744-16,0 0 144 0,0 0 352 31,0 0 112-31,0 0-111 16,129-20-305-16,-97 12-184 0,-1 6-96 15,-2 2-8-15,-7 0-8 0,-7 0-40 16,-4 14 48-16,-6 4 0 16,-5 3 328-16,0 2 248 15,0 3 144 1,-11 0-64-16,-7 1 40 15,0-1 40 1,4-5-191-16,-2-2-25 0,4-3 24 0,3-6-168 0,4-2-128 16,1-3-192-1,3 2-56-15,1 3-464 16,0 14-1025-16,0-1-839 15,0 0-3177-15</inkml:trace>
  <inkml:trace contextRef="#ctx0" brushRef="#br0" timeOffset="41266">21199 12742 6617 0,'0'0'5489'0,"0"0"-5025"0,0 0 40 16,0 0 416-16,0 0-599 15,0 0-265 1,14 15-56-16,-4-9 0 31,1 3-128-31,-1-5-1065 16,0-2-1295-16,-4-2-3466 0</inkml:trace>
  <inkml:trace contextRef="#ctx0" brushRef="#br0" timeOffset="42759">21011 6930 3408 0,'0'0'1817'0,"0"0"-489"16,0 0-256-16,0 0-120 0,0 0-528 16,0 0-304-1,0 0-64 1,0-2 0-16,4-4-48 0,2 4 0 15,5 2-8-15,4 0-48 16,-1 0-16-16,3 4 16 0,-1 10 32 16,-2 1 16-16,1 0 16 0,-4 2-16 31,-4-4 0-31,-3 4 0 15,-4 0 8-15,0 2 345 0,0 1 223 16,-8-1-104-16,-6 2-88 16,-1-1-104-16,2-2-160 0,2-4-112 15,0-2 72-15,4-2-64 31,2-2-16-15,2-2 0-16,0 0-72 0,3 0-16 0,0 0 16 16,0 0-8-16,0-2 64 0,0 0 8 15,0 0 0-15,0-2 8 16,0-2-8-16,0 0-152 31,0 2-784-31,3-2-985 0,0 2-2664 16</inkml:trace>
  <inkml:trace contextRef="#ctx0" brushRef="#br0" timeOffset="42964">21134 7444 856 0,'0'0'5609'16,"0"0"-4121"0,0 0 41-16,0 0 127 0,0 0-408 15,0 0-784-15,0 0-464 0,0 4-376 16,0 2-1912-1,0 1-5138-15</inkml:trace>
  <inkml:trace contextRef="#ctx0" brushRef="#br0" timeOffset="54917">20328 13576 1480 0,'-1'0'1200'15,"1"0"-832"-15,0 0 496 16,0 0 353-16,0 0-89 0,0 0-248 15,0 0-328-15,0 0-56 16,0 0 40-16,0 0 64 16,0 0-31-1,0 0-233-15,0 0-176 16,0 0-160-16,0 0-40 15,1 0-80-15,20 0 112 0,8-4-48 16,8-7 56-16,10 0 64 16,5-3-56-16,1-2 0 0,1-1 48 15,0 3-48-15,-3-2-8 31,-3 4 8-31,-3 4 0 0,-9 1-8 16,-6 2 0-16,-5 3-8 16,-8 0 8-16,-5 2 0 15,-7-2 8-15,-2 2 64 0,-3-4-72 31,0-13-96-31,0-2-1097 16,0-3-1999 0</inkml:trace>
  <inkml:trace contextRef="#ctx0" brushRef="#br0" timeOffset="56272">20407 13696 1032 0,'0'0'424'16,"0"0"48"-1,0 0 200-15,0 0-88 16,0 0-232-16,0 0-112 16,0 0-128-16,0 0 96 0,0 0 120 15,-16 2 41-15,16-2-81 16,0 0-32-16,0 0 32 0,0 0 56 31,0 0 96-31,0 0-72 16,0 0 0-16,0 0 8 15,0 0 40-15,0 0-24 0,0 0-72 16,0 0-144-16,0 0 0 15,0 0-72-15,0 0-48 0,0 0-56 32,0 0-48-17,0 0 48-15,5 0 64 0,2 0 64 0,-1 0 49 16,0 0-25-16,-1-2 8 0,2 2-8 15,-2-2-40-15,1 0 56 16,5 0-8-16,-3-1-80 16,-3 2 80-16,5-1 16 15,-2 0-56 1,0 0 16-16,-1 0 40 15,1-2-48-15,1 2-24 0,1 0 0 0,-2 0-96 16,3 0 40-16,-2 0 8 16,2 0-48-1,2 0 8-15,0-1-8 16,3 1-8-16,-3 0 8 15,1-1 0-15,1-1 0 0,-1 2 0 16,2-2-8-16,-1 2 8 16,1-2 0-16,-1 2 0 0,1 2-8 31,0-2 8-31,2 2-8 31,1-3 0-15,-3 3-8-16,2 0 8 0,1-2 0 0,1 0 8 15,-4-1-8-15,2 1 24 16,-2-2-24-16,2 2 0 0,-2-2-8 15,-2 2-8-15,2 2 8 16,-3 0 8-16,-1 0-48 0,-3 0 32 16,-1 0 16-16,-3 0-8 0,2 0 0 31,-6 0 8-31,3 0 0 0,2 0 8 0,-4 0 0 15,4 0-8 1,-3-2 0-16,2 2 0 16,-2 0 0-16,4 0 0 0,-2 0 0 15,-2 0-32-15,-1 0 32 0,-2 0 8 16,1 0-8-16,-1 0 48 15,0 0 48 1,0 0-24-16,0 0-72 16,-6 0-152-16,-12 0-1232 15,-6 0-5330-15</inkml:trace>
  <inkml:trace contextRef="#ctx0" brushRef="#br0" timeOffset="60180">20462 8137 2088 0,'0'0'984'15,"0"0"-272"-15,0 0 529 0,0 0-65 16,0 0-208 0,0 0-120-1,0 2-176-15,0-2-144 16,0 0 9-16,0 0-65 0,0 0-80 15,0 0-136-15,0 0-192 16,0 0-64-16,10 0-248 0,6 0 72 16,7-6 176-16,4-3 72 15,4-2-72 1,3 1 72-16,-4 2-64 15,4 1 0-15,-6 2-8 0,1 1 0 16,-5 2-8-16,-4 2-8 16,-4 0-40-16,-5 0 48 0,-3 0 0 0,-3 0-40 31,0 0 40-31,-4 0-8 15,-1 0 16-15,0 0-8 16,4 0-72-16,-4 0-48 0,0 0-136 16,0-10-441-16,1-1-711 15,-1 0-3465-15</inkml:trace>
  <inkml:trace contextRef="#ctx0" brushRef="#br0" timeOffset="61241">20525 8304 1240 0,'0'0'1056'0,"0"0"136"16,0 0-24-16,0 0-223 15,0 0-137 1,0 0-112-16,0 0-240 16,0 0 0-16,0 0 8 15,0 2-48-15,0-2-120 0,0 0-176 16,0 0-120-16,5 0-40 15,6 0 40-15,4 0 0 16,3 0 8 0,3-4 0-16,-2-1 8 15,0 3-16-15,4 0 8 0,-4 2-8 16,1 0 16-16,-2 0-8 15,-2 0-8-15,-5-1 8 16,-3 1 49-16,0 0-57 0,-1 0 0 31,2 0 0-31,1 0-57 16,-2 0 57-16,3 0-8 0,-4 0 8 15,3 0 0-15,-7 0 0 0,2 0 8 16,-4 0-8-16,-1 0 8 16,5 0-8-16,-5 0 0 15,0 0 0 1,0 0 0-16,0 0-8 15,0 0 8-15,0 0 8 0,0 0-8 16,0 0-72-16,0-2-440 16,0-6-2344-16</inkml:trace>
  <inkml:trace contextRef="#ctx0" brushRef="#br0" timeOffset="71848">18738 12388 1424 0,'0'0'2720'16,"0"0"-1887"-16,0 0-97 15,0 0 536 17,-13 9 0-32,5-5-240 0,-7 0-167 0,0 0-249 0,-4 0-336 15,-7 3-72-15,-1 2 64 16,-9 3-80-16,-1 3 8 15,-5 4 56 1,-8 5 24-16,0 0-64 16,-3 4 112-16,-5 0-120 0,-4 2-56 15,2 0-56-15,1 2 104 0,-1-4-64 16,3 0 16-16,-2-2 1 15,4-1-49 1,-2-3-40-16,4-1 40 16,-2 0 24-16,2-1 0 15,-1-4 80-15,1-2 160 0,5-2-64 31,-4-4-152-31,2-3-72 0,-2 0 16 0,2-1-88 0,3-4 112 32,-1 2 240-32,1 0-56 15,0 0-136-15,-4 6-88 0,-4 1-80 16,-5 6-8-16,-1 1 8 15,4 2 0 1,-1-3 16-16,1-2 32 0,3-1-48 0,-5-3 0 31,0 0-112-31,-4-3-56 16,-2 2 160-16,0 1 8 0,4-2 0 15,-2 3-8-15,0 1 8 0,3 0-8 16,2 3 0 0,5-1 0-16,-4-2-48 0,6 0 48 15,-6 1 8 1,-1-3 0-16,0 2 8 15,1-5 0-15,1-4 0 0,3-2 0 16,1 0 0 0,3 0-8-16,1 0 56 31,1 0-40-31,2 0-8 0,-2 0-8 0,0 0 8 0,2 0-8 15,-3 0 0-15,-2 0 0 16,-1 0-8-16,-3-2 8 16,-1 0-8-16,-3-2-8 0,-1-3-32 15,-2-1 40-15,-2 1 16 16,0-1-8-1,-2-1 16-15,-1 1-8 16,-5 1-8-16,-3 1-48 16,-2 1 0-16,0 1 48 0,-1 2-16 15,-3 0 8-15,1 0-56 16,2 0 56-16,3 0-56 0,-2 0 64 15,3-1-16-15,-3-1 8 32,-1-2-88-32,-3-1 80 15,3-1 8-15,4 1 8 0,1-1 0 16,5-5-16-16,8 2 0 15,2-2 8-15,4-3-40 0,1 2-16 16,5-4 64 0,4 2-16-1,1-2 8-15,-2-2-48 0,2 1 56 16,-2 0 8-16,2-1 16 0,-3 2 32 15,0-2-56-15,1 1 48 16,-1 2-32-16,3-2-16 16,3 0 16-16,-4-1-16 15,6-1-8 1,-4 2-64-16,3-4 64 0,2 1 8 15,1-2-96-15,1 2 96 0,3 0 0 16,5 0-48-16,7 4 40 16,1 2-40-1,7 0-8-15,6 4 48 16,-2-2-64-16,6 0-80 15,1-2 56 1,0-4 24-16,0-5 72 0,0-5 0 0,0 0 0 16,0-4 0-16,5 0-16 15,3-2-32 1,3 2-8-16,0 0 8 15,5 0 0-15,5 0-32 16,0-1 24-16,4-1-32 16,4 0 8-16,5-3 72 0,3-6 0 15,2 1-64-15,6 1 0 0,5 0 0 31,-2 5-56-31,7 6 72 0,2 8-72 16,1 5 24-16,3 8 0 16,-4 5 16-16,1 2 80 0,0 2-49 15,2-5 57 1,-4 1-16-1,4-3 8-15,5-1 0 0,4-3 0 16,2 0 0-16,-1 2 8 16,-1 3 0-16,-4 2-16 0,-4 2 16 15,-3 1 0-15,-5-3 0 16,-1-1 8-16,-7-1 0 15,-3-3 8-15,-1-4-8 16,-4-1 40-16,-3 0 33 16,1 2-81-16,-4 0 8 15,0 4-8-15,1 4-16 16,0 2 8-16,5 2 8 0,5-2 16 15,5-2 240-15,3-6-128 16,12-2-56 0,2-8 0-16,2-2-8 15,9-2-16-15,-3 1-40 16,3 2-8-16,1 5 16 0,-4 3 40 15,4 5 16-15,-6 5-16 16,2 3-48-16,1 2 8 0,0 0-8 31,2 0 0-31,1 0 0 16,0-4 0-16,2-2 64 15,-12-1-64-15,-1-1 8 0,-4 4-16 0,-1 1 0 16,-5 1 0-16,1 2-8 16,-3 0 0-16,1 0 0 15,-1 5 8 1,0 5 0-16,2-1 0 15,2-3 0-15,-1-2 16 16,2-2-8-16,1-2 48 0,-3 0-48 16,1 0 0-16,1 0-8 0,-3 1-8 15,1 1 8 1,-1-2 0-16,2 0 0 31,2 0 0-31,3 0 0 0,1 0 0 0,1 0 0 16,4-3 8-16,-3-5-8 0,-1-1 8 15,-6 3 8-15,-3 2-8 16,-1 4-8-1,-6 0-8-15,1 0-8 16,-6 0-40 0,4 10 56-16,1 3-8 0,-1-4 8 0,2-1 8 15,1 1 8-15,-5-5-8 16,5-2 8-16,-3 0 32 0,0-2-48 31,4 2 8-31,-5 1-8 16,-3 3-8-16,2 1 0 15,-3 1 0-15,0-2-8 16,2 1 8-16,-4-1 8 0,2-1-8 15,0-3 8-15,2-2 0 16,0 0-8 0,-2 0-8-16,1 0 0 0,2 0 8 15,-3 2-40-15,0 0 48 16,-1 2-8-1,-1 2 0-15,2-1-8 0,3 4 8 0,-3-1 0 16,-1 0 0 0,-4 1 0-16,-3 0-48 15,-4-1-16-15,-4 0 24 0,-2 1 32 16,-1 2 0-16,0-1 8 15,-4 0 0-15,0 0-8 16,-2 0 8-16,0-2-40 0,-5 0 40 31,-1 0 8-31,-3-4 0 16,-1 0 8-16,-3-2 0 0,0-2 0 15,-4 2-8-15,0-2 0 0,0 2-48 16,0 0-24-16,0 5 16 31,0 0 56-31,0 5 0 16,0 1 16-16,0 0 40 0,0 2-40 15,0-6 40-15,0 1-48 16,0-2 0-16,0-1 64 0,0-1-72 31,0 1 16-15,-4 1 0-16,-4 5 0 0,0 0-16 15,2 6 8-15,-2-2 0 0,-2 4 0 0,2-3-8 16,-2-2-8 0,4-2-72-16,-2-4 24 0,0 0-16 0,4-2 16 15,-2 0-8-15,-4 2 8 16,4 1 48-1,-7 4-40-15,2-1 32 0,-4 4 8 16,4 1 0 0,-5-2 0-16,1 3 8 0,-4-2 0 15,1-2 16 1,2 0-8-16,-4-3 40 15,3-2 8-15,0-2-40 16,5-1-16-16,0-2 0 16,3-3 0-16,0 3-16 0,3-2 8 15,-4 3 0-15,2-1 0 16,-3 3-8-16,-4 1 8 0,-2 3-40 15,-1 0 48-15,0 4 0 32,-6-3 0-17,6 0-8-15,-4 0 8 16,7-4-8-16,2 0 8 15,2-4-8-15,1 0 8 0,4-2 0 16,-1-1 0-16,1 2 8 16,-4-1-8-16,4 2 0 15,-6 0 0-15,3 2-56 0,-4 0 48 16,1 2-40-16,-1 2-24 15,2 0 16-15,0 2-8 0,-2-1 56 0,3-4 0 16,2 1-17 0,3-4 25-16,0-3 0 31,4-1 25-31,1 0 31 0,0-2-8 0,0 0-48 15,0 0 0-15,0 0-96 16,0 0-25-16,0 0-15 0,0 0 16 16,0 0 32-16,0 0 40 0,0 0 48 31,0 0 16-31,0 0 64 15,0 0-24-15,0 0-56 0,-5 0-344 16,-3-7-1600 0,-7-3-3801-16</inkml:trace>
  <inkml:trace contextRef="#ctx0" brushRef="#br0" timeOffset="74447">19442 11837 5801 0,'0'0'2128'0,"0"0"-1632"15,0 0-80-15,0 0-96 0,0 0-176 16,9 0-144-16,6-6 97 31,6-4 63-31,5-1-40 16,4 0-32-16,1-1 8 0,0 0-48 15,-4 2-48-15,-1 2 0 16,-7 2-8-16,-2-1-272 0,-6 4-345 16,-6-3-415-16,-5-8-440 15,0 0-160 1,0-2-2897-16</inkml:trace>
  <inkml:trace contextRef="#ctx0" brushRef="#br0" timeOffset="74647">19551 11584 808 0,'0'0'1352'0,"0"0"-352"16,0 0 8-16,0 0 137 0,23 132-177 0,-12-81-208 15,-1 1 8-15,1 0-168 0,-1-2-280 31,-2-5-16-31,-3-9-152 16,1-8-152-16,-1-9 0 0,2-6-744 16,-1-7-1160-16,-1-6-441 15</inkml:trace>
  <inkml:trace contextRef="#ctx0" brushRef="#br0" timeOffset="75053">19810 11857 3424 0,'0'0'192'0,"0"0"16"0,0 0-32 32,0 0 408-32,0 0 193 0,0 0-73 15,0 0-104-15,0 0-184 0,92-36-184 16,-79 16-128-16,-5 2-24 15,-2 0-72-15,-6-1-8 16,0 4-80-16,0 3 0 16,-8 3 0-1,-9 8 80-15,-4 1 56 16,0 0 88-16,-2 16 24 0,2 5-32 15,6 6 336-15,4-1 200 0,5 4-127 16,2-2-217-16,4 0-8 16,0-3 64-1,0-4-208-15,0-5-64 16,10-6-48-16,-3-1-64 15,4-5 0-15,2-4-80 0,3 0-360 16,3 0-200-16,4-17-265 0,0-5-415 16,7-18-448-16,-7 6-529 31,-4 4-127-31</inkml:trace>
  <inkml:trace contextRef="#ctx0" brushRef="#br0" timeOffset="75342">20038 11669 680 0,'0'0'1424'0,"0"0"376"0,0 0 193 15,0 0 23-15,0 0-479 31,0 0-633-31,0 0-520 16,0 0-208-16,-26 68 8 0,24-34-144 16,2-4-40-16,0-6-48 0,5-4 40 15,13-6-120 1,-2-4-16-1,-2-3-192-15,3-2 80 16,-1-1 24 0,-7-2 88-16,3 0 56 15,-4 2 72-15,-5-2 8 0,0 2-8 16,-3 1-64-16,0 4 8 0,0 3 72 15,-14 7 0-15,-4 3-112 16,-6-7-1385-16,1-3-1159 0,5-9-545 16</inkml:trace>
  <inkml:trace contextRef="#ctx0" brushRef="#br0" timeOffset="75538">20084 11789 5777 0,'0'0'600'0,"0"0"-288"0,0 0 224 15,0 0-16-15,0 0-16 16,109-46-296-16,-80 30-192 0,-5-1-16 31,3-4-688-31,-7 3-896 16,-11 1-1425-16</inkml:trace>
  <inkml:trace contextRef="#ctx0" brushRef="#br0" timeOffset="75913">20168 11480 4536 0,'0'0'1729'16,"0"0"-1393"0,0 0-184-16,0 0 248 0,0 0 144 15,0 149-48-15,7-98-88 16,4-2-104-16,2-7-160 15,3-6-40-15,0-10-96 16,-1-6 8-16,3-8-16 0,-4-6-144 16,1-6-240-16,-4 0-168 31,4-12 120-31,-3-16-16 0,3-6-232 15,1-4 184-15,0 2 312 16,-1 4 184-16,-4 8 104 0,0 9 192 16,-7 9 112-16,-1 6-40 15,3 0-112-15,-1 8 248 16,5 13 56-1,-4 1-64-15,2 4-176 0,4-1-127 0,-7-2-89 32,1-7-40-32,-3-4-64 0,-1-6-281 15,-2-4-399-15,0-2-464 16,-10-6-624-16,-3-6-3521 0</inkml:trace>
  <inkml:trace contextRef="#ctx0" brushRef="#br0" timeOffset="76842">20411 11450 4136 0,'0'0'1201'0,"0"0"-473"0,0 0 136 15,0 0-528-15,0 0 176 16,0 0 120-16,61 46-176 16,-38-24-224-1,-4 1-96 1,4-2-80-16,-4-1-40 0,2-3-16 15,-3-6 0-15,1-3-216 0,-1-4-120 16,0-4 8-16,-1 0 136 16,0-4 96-16,-3-9 96 0,-3-6 8 31,-3 2 72-31,-4-4 80 15,-1 3 48-15,-3 2 48 16,0 4 8-16,0 6 89 0,-3 4 223 16,-5 2-40-16,-4 0-424 15,-1 15-112-15,4 6-80 0,2 5 80 31,2 0 16-31,5-1-16 16,0-3 64-16,0-5-64 16,10-2 0-16,1-7-8 0,2-4-8 0,3-4 16 15,-1 0-8-15,1-10 0 16,-1-12-80-16,-1-7-296 15,-1-3-136-15,-2 0-129 16,-11 0 65 0,0 4 184-16,0 4 8 15,0 10 392-15,0 4 160 0,0 8 704 16,-4 2-7-16,2 0-417 0,-1 2-296 15,3 16 40 1,0 2 56-16,0 9 32 16,0 1-56-16,0 6-88 15,9 1 24-15,3 5 48 0,1 5-48 16,-2 0-16-1,0 2 16-15,-3 0-24 16,4-4 24-16,-3-3-64 16,-1-3-16-16,-1-7-56 15,1-2-8-15,-3-4-8 0,-2-5 16 16,-1 0 48-16,-2-4-64 15,0-2 16-15,0-3 48 16,0-2-56-16,0-2 64 16,0-2 8-1,0-2-16-15,-5 0 40 16,-3-2-16-16,1-2-24 15,-1 0 64-15,0 0 128 0,-3 0 48 16,-2 0 129-16,0 0-169 16,-3-8-72-16,3-2-104 0,2 0 32 15,4 2 208 1,2 0-120-16,5-2-80 15,0-4-128 1,0-4-48-16,16-6 0 0,4-6 0 0,7-6-80 16,10-22-704-16,-6 9-1225 15,-8 5-4160 1</inkml:trace>
  <inkml:trace contextRef="#ctx0" brushRef="#br0" timeOffset="77678">21162 11605 2920 0,'0'0'2945'0,"0"0"-2249"31,0 0-48-31,0 0 312 0,0 0-400 0,0 0-384 15,21 0 152 1,3-4 217-16,10-7 103 16,4 1-136-16,4-1-96 15,2-2-32-15,1 1-120 0,-6 0-160 16,-3 2-48-16,-7 0-56 15,-7 5-64-15,-7-2-296 16,-12-1-560-16,-3 2-889 16,0 2-1439-16</inkml:trace>
  <inkml:trace contextRef="#ctx0" brushRef="#br0" timeOffset="78560">21557 11530 704 0,'0'0'1776'0,"0"0"-920"15,0 0 609-15,0 0-265 16,0 0-472 0,0 0-312-1,0 0-192-15,-5 13 168 0,10 9 16 16,0 10 72-16,-5 8 112 0,0 12-159 15,0 5-289-15,0 7 0 16,-8 4-32-16,-3-4 56 0,3-4-32 31,-2-7 128-31,-1-4 120 16,-1-8-24-16,3-2 72 0,-3-7-144 15,1-3-64-15,1-8-168 16,4-3 16-16,-1-4-72 0,3-5-264 16,-1-3-608-1,3-3-1032 1,2-1-2201-16</inkml:trace>
  <inkml:trace contextRef="#ctx0" brushRef="#br0" timeOffset="79010">21383 12186 3632 0,'0'0'2865'16,"0"0"-1977"0,0 0-32-16,0 0-24 0,0 0-552 0,0 0-255 15,0 0 343-15,0 0-40 16,22 96-72-16,-14-64-64 0,4-3 16 15,-1-8-32-15,-4-3-96 32,2-6-16-32,-2-3-56 0,-6-5 8 31,6-4 48-31,-7 2 0 0,0-2 56 0,3 0 8 0,2 0 0 15,3-8-16-15,6-14-48 16,12-22-64-16,-1 1-1688 31,-6 5-4514-31</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2:59:09.709"/>
    </inkml:context>
    <inkml:brush xml:id="br0">
      <inkml:brushProperty name="width" value="0.05292" units="cm"/>
      <inkml:brushProperty name="height" value="0.05292" units="cm"/>
      <inkml:brushProperty name="color" value="#FF0000"/>
    </inkml:brush>
  </inkml:definitions>
  <inkml:trace contextRef="#ctx0" brushRef="#br0">11047 10112 4672 0,'0'0'2537'0,"0"0"-1049"0,0 0-447 16,0 0 111-16,0 0-192 31,0 0-320-31,0 0-328 16,0 0-208-16,2 11-104 0,9-3-144 15,7 3 144-15,6 6 48 16,-1 5 0-16,4-1-40 0,2 4 0 31,-5-1 0-31,1-5 0 16,-3-2-8-16,-4-5 0 0,-3-6 0 31,-6-6-8-31,-2 0-40 0,-1 0 48 0,1-18 176 15,4-14 72-15,7-21-248 0,27-54-760 32,-6 9-3361-32,-2 3-3960 0</inkml:trace>
  <inkml:trace contextRef="#ctx0" brushRef="#br0" timeOffset="1537">15309 10827 2664 0,'0'0'2833'16,"0"0"-1953"-16,0 0-488 16,0 0 136-1,0 0 40-15,0 0 80 16,0 0-280-16,6 0-368 15,1 4-80-15,4 7 72 16,5 8 8-16,4 0 8 0,-4 6 0 16,3-1 48-16,-1 0 16 0,-2-4-72 15,0 0 8-15,-3-7 0 31,-1 0-8-31,-6-5 0 16,1-4 0-16,-4-4-56 0,-2 0 56 16,1 0 328-16,6-18 169 15,2-17 15-15,17-38-512 0,-3 5-584 31,-4 2-2257-31</inkml:trace>
  <inkml:trace contextRef="#ctx0" brushRef="#br0" timeOffset="3103">12491 14679 2872 0,'0'0'1304'0,"0"0"-791"15,0 0-17 1,0 0 384-16,0 0 272 0,0 0 40 0,0 0-328 15,0 0-199 1,0 0-89 0,0 0-152-16,0 2-192 0,6 6-232 15,7 5-96-15,10 10 96 16,3 5 0-16,1 4 56 0,4 2 16 15,-4-6-72-15,-4-4 48 16,-5-3-40-16,-5-10 0 31,-4-5-8-31,-5-4 0 0,0-2 8 16,-4 0 232-16,0-4 264 15,2-22-104-15,9-30-336 0,15-48-64 16,-3 8-1944-16,-1-3-4786 0</inkml:trace>
  <inkml:trace contextRef="#ctx0" brushRef="#br0" timeOffset="6671">10027 12860 2904 0,'0'0'1801'0,"0"0"-945"15,0 0 72-15,0 0 72 16,0 0-144-16,0 0-112 0,0 0-239 15,0 0-249 1,0 0-56-16,0 0-96 16,1 0-96-16,2 0-8 15,-1 4 0-15,8 0-96 0,-1 6 40 16,8 4 56-1,2 4 80-15,2 4-16 0,-2 2-48 0,-1 3 32 32,1-4-40-32,-2-1 0 15,-1-3 8-15,-3-4 0 0,1 0-8 16,-6-6 0-16,2-1 8 15,-7-4-8-15,0-2 0 32,-3 0 0-32,2-2 0 0,-2 0 80 0,0 0 56 0,0-2 272 31,0-14 48-31,5-14-224 0,3-9-120 15,3-14-48-15,5-1 0 16,-3 1-64-16,2 8-8 0,-5 11 0 31,-2 7 0-31,-5 11 0 0,2 8-144 16,-5 4-488-16,0 4-1369 15,0 0-2920-15</inkml:trace>
  <inkml:trace contextRef="#ctx0" brushRef="#br0" timeOffset="9326">10157 13964 1696 0,'0'0'2792'16,"0"0"-1727"-16,0 0-681 0,0 0-16 0,0 0 128 15,0-4 48-15,0 0-96 16,12 3-136-16,4-3-56 16,2 2-32-1,-1 2-56-15,6 0-160 16,-4 0 64-16,2 7 0 15,-1 14-72-15,-7 5-8 0,-4 6-40 16,-7 4 48-16,-2 4 8 0,0-2 72 16,0-3-16-1,-8-8-56 1,0-9 0-16,1-6 216 0,6-7 89 15,1-3-1-15,0-2-104 16,0 0-72-16,0 0-136 0,0-13-80 16,0-6-168-16,5-7 40 0,9-7 104 31,-3 1-113-16,1 2-159-15,-1 4-88 0,0 4 40 16,-3 8 32-16,-3 3 112 0,0 6 0 16,0 5-168-16,3 0 64 15,3 4 384-15,2 12 120 0,5 0 120 31,1-2 24-31,-4 0 16 16,1-4 64-16,-1-4-16 16,-4-4-176-16,-3-2-88 0,0 0-48 15,-6 0 176-15,4-2-40 16,-4-14 112-16,-2-9-64 0,0-5-144 31,0-2-56-31,0 0 0 0,0 7-152 31,-2 5 72-31,2 7 72 0,0 9-152 0,0 4-160 0,15 0 320 16,9 0 8-16,2 13 128 15,1 0-8-15,1 0-56 16,-3-5 0-16,-7-2-64 16,-2-4-8-16,-8-2 0 15,1 0-88 1,-9 0 88-16,0 0 64 0,0-14 16 0,0-6 64 15,-9-3-144-15,-3 0-8 16,0 3 8 0,6 10-8-16,1 5-48 15,5 5-472-15,5 0-240 16,11 15 768-16,7-2 96 31,-1 0-80-31,-2-4 64 0,-6-1-80 0,1-6-8 0,-7-2 8 0,0 0-120 31,-8 0 120-31,0-6 0 16,0-9 112-16,0-4-112 15,-12-1-304-15,-2 2-376 0,3 2-520 16,6 4 167 0,5 5-127-16,0 3-344 0,0-1-303 0</inkml:trace>
  <inkml:trace contextRef="#ctx0" brushRef="#br0" timeOffset="11725">12082 11043 3608 0,'0'0'1201'15,"0"0"-497"-15,0 0 160 16,0 0 440-16,0 0 296 0,0 0-335 15,-24-52-457 1,24 52-368-16,0 15-32 16,0 18-136-16,0 15-136 15,7 14 8-15,-1 8-56 0,4 1-16 16,-2-7-48-16,0-10-16 15,0-12 40-15,-2-12-40 0,-6-10 0 32,4-8-8-32,-4-10-56 0,0-2 0 15,0 0 48-15,0-4-128 16,0-18-352-16,0-6-192 15,0-10 88-15,1-7 0 0,12-2-168 16,3 2 15-16,7 7 113 16,-4 14 360-1,4 10 144-15,-4 13-32 16,2 1 160-16,-1 3 96 15,-4 16 368-15,-3 4 80 16,-8 5 65-16,-4 2 15 0,-1 0-88 16,0 1-200-16,-5-5-112 31,-8-4-96-31,1-6-128 0,-1-8-280 0,-8-8-912 15,3 0-1345 1,3-16-2464-16</inkml:trace>
  <inkml:trace contextRef="#ctx0" brushRef="#br0" timeOffset="12580">12262 11208 2864 0,'0'0'1144'16,"0"0"-840"-16,0 0-64 0,0 0 593 15,0 0-81-15,0 0-96 16,0 0-352-16,67 120-144 0,-52-98-112 15,-2-8-48 1,1-4-56-16,-5-7 48 16,-1-3-128-16,-2 0-56 15,-1-3-88-15,1-17-48 16,-1-10 312-16,5-6-272 0,1-5-960 31,4 3-273-31,3 8-15 0,-1 12 1016 16,-1 10 520-16,1 8 336 15,-3 0 528 1,-3 13 48-16,1 2-368 0,-1 0-40 0,0-5-320 15,2-7-184-15,2-3-112 32,-1-7-424-32,2-20-96 0,-4-10 192 15,-6-6-704-15,-1-1 112 16,-5 4 409-16,0 7 623 15,0 16 679-15,0 11 1105 0,0 6 376 16,-3 14-567-16,-4 18-1105 16,3 12-152-1,-1 4 216-15,3-1 296 0,2-6-72 16,0-11-359-16,0-7-369 15,0-12-48-15,7-3 0 16,4-6-152-16,-1-2-201 0,2 0-167 0,5-10 16 31,-3-7 72-31,2-7 168 16,-3-5-24-16,0-1-248 0,-5 0-224 15,-5 2 184-15,-3 6 424 16,0 6 152-16,0 6 312 16,0 6 280-1,-3 4 160-15,0 0 272 16,1 0 16-16,2 2-471 0,0 12-569 15,2 6 8-15,16 10 0 16,1 10 120-16,4 10 48 16,4 6 16-16,-3 6 0 0,1 6 24 15,-3 1 40 1,-1-1-72-1,-6-4-24-15,-4-5-144 0,0-12 32 16,-6-8-48-16,-2-14 8 16,-3-8 0-16,0-9 120 15,0-6 104-15,-19-2-56 0,-4 0-64 16,-7-16-16-16,-4-8-16 31,3-4 16-31,4-4 16 0,9-2 56 0,7-2-112 16,9-4 128-16,2-1-16 15,0-1 24-15,16 0-48 16,4 2-136-16,2-2-8 15,6-16-536-15,-7 9-2288 0,-5 9-4098 16</inkml:trace>
  <inkml:trace contextRef="#ctx0" brushRef="#br0" timeOffset="13332">10366 11368 3440 0,'0'0'2513'16,"0"0"-1529"-16,0 0-832 0,0 0-24 15,0 0 136-15,-5 96 128 32,5-44-160-32,0 7-16 15,0 3-64-15,0 0 8 0,6-6-32 16,2-4-56-16,-3-10-64 0,2-6-8 15,-2-11 0-15,-1-8 0 16,-2-6-16 0,-2-9-232-16,0-2-168 15,0-13-432-15,0-10-720 16,-11-5-1577-16</inkml:trace>
  <inkml:trace contextRef="#ctx0" brushRef="#br0" timeOffset="14095">10311 11512 1072 0,'0'0'2504'15,"0"0"-1135"-15,0 0-57 0,0 0 272 16,0 0-160-16,0 0-447 16,0 0-689-16,-26-39-288 0,39 41-432 31,16 13 432-31,8 7 248 15,2 7-16-15,3 5-24 16,0 3-120-16,-5 3-8 0,-6 3-80 16,-4-5-136-16,-4-4-128 0,-9-6-72 15,-2-6-168-15,-6-6-121 31,-6-5 97-15,0-6 120-16,0-3 192 0,-21 0-136 0,-5-2-144 16,-5 0 288-16,-2 0 152 15,5-2 24-15,-1-4 32 0,11 0 272 16,7 4 272-16,8 2 184 15,0 0-128 1,3 0-200-16,0 0-287 16,0-2-113-16,0-4-185 0,0 0-431 15,6-4-144 1,10-6 448-16,-3-3-208 0,3 0-184 0,-3-1-24 15,-2 0 152 1,1 6-97-16,-9 4 313 16,0 4 192-16,2 1 160 15,-5 5 8-15,0 0 344 0,0 0 80 16,2 0-135-16,4 11 23 15,-1 1 184-15,9 4 144 0,-1 4-176 32,4 2-152-32,0 0-104 15,-4-2-64-15,3-4-80 0,-4-2-48 16,-4-6-8-1,-7-4-8-15,3-4 16 0,-4 0 96 0,0 0 200 32,0-7 280-32,0-12-176 15,-4-7-336-15,-4-6-80 16,3 0-136-16,-1 0-72 0,6 4 8 15,0 5 88-15,0 10 56 16,0 7-72 0,0 6-120-16,10 0-56 0,-1 2 304 0,8 11 248 31,-1 4-40-31,-2-2-48 0,2 2-88 15,-3-2-16-15,0-2-8 16,0-5-32-16,-5-2-16 0,-1-6-696 31,1 0-960-31,-5-2-697 0,2-10-615 0</inkml:trace>
  <inkml:trace contextRef="#ctx0" brushRef="#br0" timeOffset="14493">10789 11603 1424 0,'0'0'2720'16,"0"0"-1103"-16,0 0-545 15,0 0-136-15,0 0-424 16,0 0-208-16,0 0-96 16,0 0-48-16,-5 90-112 0,5-76-48 15,8 0 0-15,0-4-8 16,0-4-96-16,-1-2-48 15,1-4-272 1,-5 0-272-16,2 0-264 16,0-6 200-16,-4-10 336 0,1-4 408 15,-2-2 16-15,3 4 0 16,-3 2 64-16,0 8 16 15,2 6 48-15,1 2 184 0,0 0 72 32,7 2 104-32,3 9-56 15,-2 4-96-15,0-3-80 0,2-1-96 16,-1 0-56-16,-1-5-88 0,-5 0-8 15,-1-3-8 1,-2-3-280-16,-3 0-568 0,0-1-528 16,-4-13-1129-16</inkml:trace>
  <inkml:trace contextRef="#ctx0" brushRef="#br0" timeOffset="14616">10789 11603 3408 0,'58'-141'1745'15,"-58"141"-1065"-15,0 0-680 0,0 0-88 16,0 2-2177-16</inkml:trace>
  <inkml:trace contextRef="#ctx0" brushRef="#br0" timeOffset="15017">11071 11609 1792 0,'0'0'1280'15,"0"0"-680"-15,0 0-80 16,0 0-256-16,0 0-112 0,0 0 57 16,70 3-49-16,-64-14-88 15,-4-4-64-15,1 0 16 16,-3-2 8-16,0 2-32 0,0 0 0 31,-3 5 56-31,-5 5 104 0,0-2 24 16,0 5 232-16,-4 2-8 0,-4 0 160 15,7 0 144-15,-6 0-112 16,2 0-136-16,2 2 24 15,3 8 105-15,0 6-249 16,4 2-264-16,4 7-72 16,0-2-8-16,0 1 0 15,2-1 0-15,14-5-16 0,-1-4-88 16,6-5-24-1,1-5-633-15,9-4-903 0,-7 0-960 16,-3-9-1897-16</inkml:trace>
  <inkml:trace contextRef="#ctx0" brushRef="#br0" timeOffset="15390">11071 11609 208 0,'112'-66'4072'0,"-112"66"-3183"0,0 1-657 15,5 11 136-15,9 5 232 16,2 2-88-16,1-1-240 16,-5 1-128-1,1-5-136-15,-1-3 0 16,-6-4 0-16,-1-3-8 15,-5-4 0-15,0 0 0 0,0 0 0 16,0-11 0-16,-6-8-568 0,-6-7-72 16,1-7-144-16,4 3 136 15,1 4 319-15,6 6 209 16,0 8 72-16,0 8 48 15,11 4 264 1,2 0 369-16,5 0-145 0,0 8-104 16,-5 7-120-16,4-2-32 0,-5 2-128 15,-1-2-104-15,-3 1-384 16,-5-1-1000-1,-1-8-1609 1</inkml:trace>
  <inkml:trace contextRef="#ctx0" brushRef="#br0" timeOffset="15569">11354 11426 3184 0,'0'0'1873'0,"0"0"-1481"15,0 0-96-15,0 0 144 16,0 0-32-16,0 0-192 15,0 0-216-15,111-40-624 0,-88 28-1121 32,-7 2-1151-32</inkml:trace>
  <inkml:trace contextRef="#ctx0" brushRef="#br0" timeOffset="15859">11307 11317 1720 0,'0'0'2816'0,"0"0"-1983"0,0 0-777 16,0 0 336-16,0 0 168 0,0 0-144 16,0 0-144-1,128 121-120-15,-104-95-72 16,-5 0-24-16,2-2-40 15,-1-1-8-15,-4-4 120 16,0-2-32-16,-3-4 32 0,0-2 8 16,1-5 120-16,-2-4 32 0,-1-2-80 15,0 0-24-15,9-19-80 31,7-32-104-31,-1 0-1192 16,0 1-3385-16</inkml:trace>
  <inkml:trace contextRef="#ctx0" brushRef="#br0" timeOffset="17584">12958 10959 1664 0,'0'0'1832'0,"0"0"-479"0,0 0 23 15,0 0-80-15,0 0-168 32,0 0 1-32,-2 0-449 15,2 0-96-15,-5 2-96 0,4 2 56 16,-4 2-80-16,0 4-240 0,-2 6-224 15,-1 6-112-15,2 4 40 16,1 3 64-16,5-4-72 16,0-5-72-16,0-3-360 0,5-6-120 31,9-5 128-16,4-4-32-15,6-2-80 0,-1 0 215 0,-2 0 97 16,2 0 128-16,-4 0 176 16,-1 0-56-16,-7 0-8 31,-6 0 64-31,-2 0 80 0,-3 6 224 15,0 3 265-15,0 2 207 16,-1 4-216-16,-29 10-560 0,5-3-1384 16,-8-1-5170-16</inkml:trace>
  <inkml:trace contextRef="#ctx0" brushRef="#br0" timeOffset="21071">11407 12152 2456 0,'0'0'2016'0,"0"0"-1207"15,0 0 119-15,0 0-48 16,-11 8-192-16,11 10-312 0,0 6-368 15,0 12-8 1,0 3 24 0,0 2 24-16,8-1 88 0,3-4-16 15,1-8 64-15,-3-3-24 0,3-7-80 16,-3-8 0-16,-1-4 24 15,4-5-8-15,-11-1-8 0,9 0 89 32,-5-3 239-32,1-13-8 15,2-10-64-15,-3-6-152 16,2-4-80-16,-2-5-16 0,-5 1-32 15,0 4 80-15,0 4 16 0,0 8 72 16,0 7 56-16,0 10 168 31,0 3 208-15,0 4-48-16,-5 0-240 0,0 0 25 0,-2 0-177 15,-4 0-224-15,3 0-168 16,-3 2-329-16,-5 0-247 0,3 0-192 16,0-2-512-16,-7 0-649 31,4 0-911-31,5 0-233 15</inkml:trace>
  <inkml:trace contextRef="#ctx0" brushRef="#br0" timeOffset="22205">11603 12042 4240 0,'0'0'1513'16,"0"0"-441"-1,0 0-88 1,0 0 232-16,0 0-599 0,0 0-385 0,0 0 88 15,34 120 160-15,-12-80-136 16,-1 1-16-16,5-4-40 16,-3-3-104-16,-1-3-64 15,1-7-40-15,-5-7-56 16,-4-6 24-16,-2-3-48 15,-6-6 0-15,2-2-8 0,-5 0-104 16,5 0-112-16,0-6-752 16,4-13-240-16,2-3 279 15,2-3-823 1,2-5-64-16,0 2-185 15,-5-1 553-15,0 5 856 0,-8 4 560 16,-2 4 40-16,-3 4 976 16,0 2 560-16,0 2 57 15,-3 2-241-15,-5 1-24 0,-2 5-120 31,-1 0-167-31,4 0-81 16,-4 0-216-16,3 7-304 0,1 7-208 16,2 2-152-16,1 6-80 15,2 2-8-15,2 2-48 16,0-3 48-16,0-6-40 0,0-2 24 31,0-6-24-31,6-5-40 0,1-2-8 16,-2-2-88-16,1 0 16 0,4-2 0 15,-2-13-192-15,2-10 304 16,-2-5 56-16,-3-6 0 15,-2-3-56-15,-3 2-72 0,0 3-8 16,0 2 72 0,-3 5 64-1,-9 3 0-15,-1 3 0 0,-3 0 72 0,0 1-56 16,3 2-16-16,0 2-8 15,0 0 0-15,4 4 0 16,2 2-8 0,6 4 8-16,-3 6 8 15,4 0 8 1,0 0-8-16,0 0-8 0,0 14 8 0,5 4 168 15,6 7 16-15,7 5-24 16,-3 0 16-16,6 4 40 0,-2-4 64 31,-1 0-32-31,0-6-96 16,3 0-104-16,1-6-32 0,-1-4-16 31,5-4 0-31,-2-6-56 0,2-4 48 0,2 0 0 16,2-12-504-16,19-40-1136 0,-11 4-2249 15,-4 2-1880-15</inkml:trace>
  <inkml:trace contextRef="#ctx0" brushRef="#br0" timeOffset="25424">12969 12045 3448 0,'0'0'2265'15,"0"0"-1713"-15,0 0 440 16,0 0-192-16,0 0-56 0,-55 59 145 16,32-39-169-16,4 3-280 0,-4 6 80 15,-4 1 48-15,1 2-168 16,-6 0 32-1,1 3-152-15,-4-1 8 16,-1 0-32-16,-3 0 209 16,-3 0-137-16,-4 2-56 15,-1 0-88-15,-2-2 8 0,-2 1-16 16,1-3-16-16,-2-2 56 0,-1-5-40 31,-1-1 8-31,-1-2 152 16,0-4-8-16,-3-2-40 15,-1-2-152-15,-6 1-24 0,0-2-16 16,2 0 64-16,-1 0-40 15,4 0-48-15,2-1-24 0,3-3-40 32,-2-3 0-32,4 1-8 15,-5-7 8-15,0 0 40 16,-7 0-40-16,1-15 0 0,-6 0-8 15,4-3 16-15,6 2 56 16,9 1-24-16,5 6 24 0,9 1 104 16,2-1-96-1,-2 1 88-15,-1 1-40 16,-4-4-24-16,0 1-56 15,-11 1-40-15,-3-6-8 0,-6 1-8 16,-1-2 0-16,-1 0-72 0,4-4 64 16,7 1-32-1,3-2 40-15,8-1-88 16,6-4-32-16,1-3 80 31,1-1-24-31,5-4-80 0,3-4-24 0,2-1 8 0,1-6 16 16,2-1 24-16,3-4 32 15,4-2 0 1,-3 0 16-16,6 1-64 15,3 0 16-15,2-1 48 16,1 1-8-16,2 0 32 16,3 2 56-16,0 1 0 0,0 4 0 15,0 2 0-15,-2 5 0 0,2 3 24 31,0-2-24-31,0 0 0 16,0-2-24-16,6-2-56 16,15-4 8-16,10-3-24 0,0 0 48 15,11-8 48 1,5-5-8-16,9-6-40 0,2-4 40 15,7 2 0-15,-1-1-56 0,9 7-8 16,1 7 64 0,9 4-96-16,1 10 32 15,3 2 72-15,5 7-8 0,-3 6 8 16,-2 4 0-1,-5 8 8-15,-2 2-8 16,-1 4 8 0,1-1 0-16,4 2 0 0,8-1 88 0,4-5-40 15,4 2 16-15,-3-3-8 16,0 1-16-16,-9 2-40 15,-4 0-8-15,-8-1-8 0,0 1 8 32,2 0 0-32,-6 1 8 15,1 1 40-15,-5 0-48 0,-2 3 0 16,-1 0 0-16,-2 4 0 15,-4 2 0-15,-5 0 8 0,-1 0-8 16,-1 0 0-16,-1 0 8 16,-1 0-8-1,1 0 0-15,-1 0 0 16,6 0 0-16,-7 6 0 15,2 2 0-15,-4 3 0 0,0 0 0 16,0 4 0-16,-5 0 0 16,-4 2 8-16,4-2-8 31,0 4 0-31,-4-2-64 0,0 4 8 15,-2-3 48-15,-2 0-24 16,-4 2 32-16,0-1-8 0,-6 2-8 0,-2 1 16 16,-5 1 0-16,-3-2 0 15,-1 3 8 1,2 2 80 15,-7 3-80-31,3 1 40 0,-5 6 16 0,2-1-48 0,-4 5 48 16,-1 3-16-16,-3 1-48 0,0 2 72 0,0-2-16 15,0 1-40 1,-7-4 32-16,-7 1-40 0,1-5 40 15,-2-1 0 1,-1-4 24 0,-1 0-64-16,0 0 56 0,-4 2-56 15,2 2-8 1,1 0 0-16,-1 5 0 15,-4-3 8-15,2 0 0 16,2-1 8-16,0-3-8 0,-1-4 0 16,-4 1 8-16,3-5 0 15,-2 0 0-15,1 0-8 0,2 0 0 16,-4 1 56-16,1 0-64 15,-2-1 72-15,0-2 8 32,0-1 8-32,-1-6-40 0,0-2 8 15,0-4 16-15,0 0-16 16,2 1-56-1,1-3 0-15,1 2 0 0,2 1 0 0,1-3-8 16,1 2 8-16,2-3 0 16,0 2 8-16,3-5 8 0,-3 4-8 15,3-5 80 1,0 0-80-16,2 0 0 15,1-2 16-15,-1 0 24 0,4-2 0 16,2 2-40-16,-1-2 40 16,1 0 0-1,-3 2-40-15,0-2 0 16,0 0 0-16,1 2-8 0,1-2 8 15,1 1 8-15,2-1-16 16,-2 3 8-16,0-3 0 0,4 0 8 31,-4 0-8-31,5 0 0 16,-7 0-8-16,2 0 8 0,5 0 0 15,-6 0-8-15,0 0 8 16,1 0-8-16,-2 0 8 0,1 0-8 16,-1 2-8-16,-1-2 8 15,5 2 0 1,-3 0-8-1,-4 0 0-15,3 0 0 0,1 0 0 16,-1 0 8-16,3 0 0 16,0-2 0-16,-2 2 8 0,3-2-8 15,1 2 0-15,-1 0 8 16,0-2-8-16,3 0 0 31,0 0-8-31,0 0 0 0,0 0 0 0,0 0-48 16,0 0-16-16,0 0-32 15,0 0-112-15,0 18-1272 0,-5-2-2993 16,-8 4-4729-16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3:00:05.172"/>
    </inkml:context>
    <inkml:brush xml:id="br0">
      <inkml:brushProperty name="width" value="0.05292" units="cm"/>
      <inkml:brushProperty name="height" value="0.05292" units="cm"/>
      <inkml:brushProperty name="color" value="#FF0000"/>
    </inkml:brush>
  </inkml:definitions>
  <inkml:trace contextRef="#ctx0" brushRef="#br0">17423 9227 4624 0,'0'0'1873'16,"0"0"-1073"-16,0 0 432 15,0 0-199-15,0 0-73 0,0 0-96 0,6-57-472 16,-2 43 40 0,-3 2-48-16,3 0 48 15,-1 2 64-15,-3 2 209 16,0 0 31-16,0-1-136 15,-8 4-216-15,-4 1-240 0,-4 2-144 16,-2 2-112-16,-4 6-312 16,-4 22-288-1,-3 10-24-15,0 4 383 16,6 0 129-16,9-4 112 15,6-8-208-15,6-8-48 0,2-5 120 16,0-5-16-16,10-5 64 16,7-1 64-1,6-1-16-15,3-3 72 16,3 0 64-16,2-2 16 15,1 0-8-15,-5 0 0 16,-4 0-64-16,-4 2 0 0,-7 6 64 16,-7 5-64-16,-5 8 72 0,0 5 120 15,-8 8 232-15,-15 6-96 31,0-3-72-31,1-3-184 0,4-9-48 16,11-9-752-16,1-6-1673 16,4-10-2824-16</inkml:trace>
  <inkml:trace contextRef="#ctx0" brushRef="#br0" timeOffset="364">17599 9459 3848 0,'0'0'1473'16,"0"0"-1273"-16,0 0-120 15,0 0 128 1,0 0 56 0,0 0 104-16,65 7-144 0,-44-14 48 15,-4-7-96-15,-4-2-80 0,-1 0 8 16,-8 0 64-16,-4 4 64 15,0-1 48-15,0 2-104 0,-11 3-16 32,0-1-56-32,-2 3 208 15,-2 6-24-15,-2 0 129 16,-3 0-153-16,-2 19-120 0,-3 9-8 15,3 8 200-15,2 2 376 16,6 1-168-16,6 0-264 0,8-7-216 16,0-3-64-16,0-8 0 15,16-5-456 1,10-10-624-16,27-6-585 15,-11-11-1223-15,0-10-2577 0</inkml:trace>
  <inkml:trace contextRef="#ctx0" brushRef="#br0" timeOffset="990">17927 9310 5249 0,'0'0'1416'0,"0"0"40"15,0 0-288 1,0 0-607-16,0 0-201 15,0 0-208-15,0 0-136 16,-81 124 56-16,75-79 0 16,6-3-72-16,0-4 0 0,0-6-8 15,3-8 0-15,11-7-192 0,1-10-120 31,3-5-40-31,3-2 47 16,1-2-95-16,6-16 88 16,-4-7-144-16,5-4-176 0,-10-3 96 15,-1 2 40 1,-3 4 112-16,-6 2 264 0,-5 7 128 0,-3 10 192 31,-1 3 584-31,0 4 320 16,0 0-232-16,0 0-408 0,0 14-343 15,7 4 15-15,-4 6-8 0,3 2-40 16,4-2-72-1,1-2 0-15,1-6-8 0,-3-2 0 16,3-8-96 0,-1-3-32-16,0-3-89 15,2 0-31-15,0-17-64 16,2-7 72-16,-1-6-192 0,2-6-280 0,-3 0-16 15,-1-2 72-15,-6 1 64 16,-1 7-40 0,-5 9 479-16,0 4 153 15,0 11 1105-15,0 6 431 16,0 0-448-16,0 19-808 15,-5 11-96-15,2 6 176 0,3 2-55 16,0-2-193-16,0-6-112 0,0-6-265 31,13-10-447-31,3-10-456 16,8-8-416-16,-1-18-361 15,-4-6-439-15</inkml:trace>
  <inkml:trace contextRef="#ctx0" brushRef="#br0" timeOffset="1191">18439 9340 1144 0,'0'0'2248'0,"0"0"-775"0,0 0-505 15,0 0 72-15,0 0 112 16,8 81-344-16,-5-53-408 0,0 0-207 16,5-5-121-16,-3 0-72 15,2-7 8-15,1-4-8 16,-5-6 0-16,2-2-185 0,-5-1-71 15,3-3-16 1,-3 0-40-16,0 0-64 16,0-7-176-16,0-27-640 0,0 4-392 15,0-4-697-15</inkml:trace>
  <inkml:trace contextRef="#ctx0" brushRef="#br0" timeOffset="1668">18597 9370 2616 0,'0'0'2193'15,"0"0"-65"1,0 0-120-16,0 0-559 0,0 0-401 0,0 0-296 15,0 0-240-15,-60 61-232 16,47-41-56-16,2-3-224 0,6 0-72 16,4-9-616-1,1-6-568-15,0-2-1265 0,4 0-2936 16</inkml:trace>
  <inkml:trace contextRef="#ctx0" brushRef="#br0" timeOffset="1947">18597 9370 3880 0,'102'-81'3305'16,"-102"90"-2505"-16,0 7-480 31,-3 8 96-31,1 4-88 0,2 3-88 16,0-3-71-1,0-2-161-15,2-6-8 16,4-2-104-16,-1-9-289 0,0-2-791 15,-4-7-488-15,-1 0-1121 16</inkml:trace>
  <inkml:trace contextRef="#ctx0" brushRef="#br0" timeOffset="2142">18705 9158 6145 0,'0'0'1968'16,"0"0"-1968"-16,0 0 8 31,0 0-8-31,0 0-712 0,0 0-824 16,0 0-3569-16</inkml:trace>
  <inkml:trace contextRef="#ctx0" brushRef="#br0" timeOffset="2326">18784 9342 4889 0,'0'0'2600'0,"0"0"-2200"0,0 0-72 16,0 0 72-16,0 0-16 0,0 0-104 15,0 0-280 1,0 0-128-1,118-34-1112-15,-100 23-968 0,-2-2-1977 16</inkml:trace>
  <inkml:trace contextRef="#ctx0" brushRef="#br0" timeOffset="2492">18918 9242 904 0,'0'0'4305'0,"0"0"-3561"0,0 0 376 16,-32 128 8-16,27-87-584 15,5-7-344 1,0-8-200-16,0-8-56 0,5-10-688 0,11-8-560 31,-1-14-368-31,-2-10-905 0</inkml:trace>
  <inkml:trace contextRef="#ctx0" brushRef="#br0" timeOffset="2645">18983 9266 1640 0,'0'0'2680'0,"0"0"-1687"32,0 0 391-32,0 0 48 0,0 0-496 15,0 0-431-15,65 113-297 16,-44-84-104-16,-2-3-104 15,4-3-8-15,1-12-921 0,-6-6-743 16,-2-5-1321 0</inkml:trace>
  <inkml:trace contextRef="#ctx0" brushRef="#br0" timeOffset="2862">19177 9282 3688 0,'0'0'2121'16,"0"0"-497"-1,0 0-456-15,0 0-247 0,0 0 55 16,-66 141 24-16,54-89-192 15,1 4-280-15,1-6-88 16,2-3-16-16,3-9-15 16,-6-8-185-16,5-6-96 0,-6-9-120 31,4-5-8-31,-8-7-833 15,-2-3-1023-15,7 0-2945 0</inkml:trace>
  <inkml:trace contextRef="#ctx0" brushRef="#br0" timeOffset="3977">19480 9118 3896 0,'0'0'3201'16,"0"0"-2313"-16,0 0 8 0,0 0-480 16,0 0-135-16,54 0 223 15,-28-4-192-15,7-4-144 16,-2-4-112-16,3-2-56 15,-6-1-176 1,-4 4-616-16,-8 3-241 0,-8 4 137 16,-6 4 272-16,-2 0 624 15,0 0 456-15,-9 2 24 16,-7 12-32-16,2 4 489 0,-1 3-89 15,4 6-152-15,6 3-96 16,2 6-120-16,1 5-96 0,2-2-96 31,0 3-144-31,0 1-96 16,0-5-40-16,0 0 0 15,0-6 16-15,0-6-24 0,0-4-176 16,0-6-48-16,-9-2-96 16,-1-4-8-1,3-2 40-15,-1-3 248 16,2-3 40-16,3-2 96 0,3 0 192 15,0 0-40-15,0 0-160 16,0 0-88-16,17-5 0 0,6-7 224 16,5-4-16-1,2-2 24 1,6-2-112-16,-1-2-120 0,1 0-96 15,-6 0-512-15,-4-1-1016 0,2-4-649 16,-9 3-607 0,-6 3-1489-16</inkml:trace>
  <inkml:trace contextRef="#ctx0" brushRef="#br0" timeOffset="4261">19949 9266 888 0,'0'0'3328'0,"0"0"-1311"16,0 0-1-16,0 0-527 16,0 0-521-16,0 0-336 0,0 0-80 15,-104 87-136-15,100-61-232 31,4-7-184-31,0-2-112 16,0-9-168-16,16-2-152 0,3-3 40 16,-3-3-104-1,2 0-120-15,1 2 48 0,-7 0 223 0,-1 3 65 16,-3 3 96-16,-6 0 80 31,-2 3 104-31,0 2 104 16,0-1 216-16,-2 0 145 0,-8-4-209 0,6-4-256 31,2-4-312-31,2 0-457 0,0-2-719 0,8-30-1393 15,8 2-1015-15</inkml:trace>
  <inkml:trace contextRef="#ctx0" brushRef="#br0" timeOffset="4568">19949 9266 328 0,'156'21'2064'0,"-156"-21"-544"15,0 0 465-15,0 0-65 0,0 0 25 0,0 0-225 32,-9 0-456-32,-7 11-784 15,-1 5-472-15,0 4 0 16,5-1-8-16,11-4-144 0,1-2-472 15,0-3-24-15,13-4-32 0,8-5-48 32,-2-1 8-32,0 0-73 15,-2 0 161-15,-1 0 256 16,-5 0 112-16,-5 2 136 0,-4 4 120 15,-2 3 88-15,0 3 504 16,-10 4 176-16,-9 2-311 0,4 0-329 16,1-6-128-1,12-12-753-15,2 0-1407 0,0-10-2057 0</inkml:trace>
  <inkml:trace contextRef="#ctx0" brushRef="#br0" timeOffset="5206">20202 9329 800 0,'0'0'2616'0,"0"0"-1007"16,0 0 447-1,0 0-512-15,0 0-904 16,0 0-255-16,0 0 207 0,0 0-280 16,0 102-176-16,0-78-120 15,7-6-16-15,-1-6-96 0,1-6-136 16,-1-6-136-1,5 0-96-15,1-4 87 16,-1-18 169-16,5-5-112 16,-1-3-176-16,4-2 240 0,-4 2 152 15,1 5 48-15,-5 6 56 16,-4 8 168-16,-3 7 208 0,-4 4-32 31,2 0-80-31,-2 0-160 16,0 11 256-16,2 5 393 0,2 1-113 15,1-2-208-15,2 0-320 16,1-6-112-16,3-3-176 0,5-3-472 15,2-3-128-15,1 0 39 32,4-3-159-32,0-5 152 15,-4 1 280-15,0-1 248 0,-6-1 160 16,0-1 40-16,-3-3-72 15,-2-4-40-15,-2-3 8 0,-1 0-248 16,2-2 32-16,-6 0 168 16,4 0 168-1,-5 2 144-15,0 0 344 31,0 4 136-31,0 2 208 0,-11 4-152 0,-2 8 280 16,0 2-103-16,-5 0-161 0,1 10-272 0,-1 12-104 16,2 6 16-16,4 0-192 15,4 4-80 1,0 0 48-16,7 0-24 15,1-1 136 1,0-3-96-16,0-6 80 0,6-3-8 0,10-4-72 16,2-5-48-16,5-6-72 0,1-4-8 31,5 0-240-31,11-27-976 15,-9-3-1545-15,-5 0-4520 0</inkml:trace>
  <inkml:trace contextRef="#ctx0" brushRef="#br0" timeOffset="12960">15453 5746 1568 0,'0'-3'2072'0,"0"-1"-1264"16,0 2-431-16,1-4-113 16,-1 2 216-16,2-2-136 0,-2 0-216 15,2 0-80-15,1 0 8 16,-3 2-56-16,0 2 8 0,3 0-8 15,-3 2 0-15,0 0 0 16,0 0 0-16,2 0 8 16,-2 0 120-16,0 0 72 0,0 0 176 31,0-2 136-31,1-2-8 47,4 2-16-47,0-2-128 0,1 0-120 0,3 0-88 15,5 2-136-15,1-2 72 16,6 2-32-16,4-4 73 15,6 0-113-15,1-3 216 16,4 0-40 0,-4-1-96-16,1-1-24 15,-4 6 40-15,-4-3 8 31,0 2-104-31,0 2 48 32,1-1-64-32,3-1 8 31,7 3-8-16,-1-5 72-15,7 2-64 0,-3-3-8 0,-3 3 48 16,-1 1-40-16,-7 1-8 0,-4 0 24 16,-5 2-24-16,-1 2-8 15,-7 0 8-15,70-6 16 16,3-1 32-16,8 1 216 31,3-1-240-31,-59 3-16 31,-4 2 0-31,-4 0 0 0,-1 2 120 16,-4 0-128-16,-4 0 16 15,-1 0 48-15,3 0-48 0,2 0 40 16,2 2-40-16,6-2-8 16,11 0 56-1,2 0 8-15,4 0 128 0,2-4-112 0,7-5-80 16,-4 3 0-1,-6 4 8-15,-2 2-8 16,-14 0 0 0,-4 0 48-1,7 0-56 1,2 0 16-1,4-5 64-15,2-3 24 16,0-3 0-16,0 1-48 0,-7 1-56 16,-1 2 8-16,-3 1-8 15,-3 4 0-15,-3-2 0 0,3 4 0 16,3-2 0-16,33-2 8 15,1 1-8-15,3-4 56 16,3 3-56-16,-34 4-8 16,5 0 0-16,-5 0 0 0,0 0 0 15,0 0 8-15,0 7 0 31,2-3 0-31,0-1 8 0,3-3 0 63,0 0 64-63,0 0-8 31,3 0-64-31,-3 0 0 0,-2 0 0 16,-4 0-8-16,-1 0-8 0,-4 0 16 15,-3 0-16-15,-1 0 8 16,-1 2 8-16,50-2 0 0,-8-2 8 15,3-8 48 1,-4 0-56 0,-33 8-8-16,-3-2 8 15,6 4 8 1,0-2 0-1,-8 0 64-15,-3 2-8 16,3 0-16-16,0 0-40 78,-3 0 8-78,-2 0-8 16,-1 0 48-16,-2 0-48 0,2 0-8 15,-1 0 8-15,4 0 40 16,5 0-32-16,-1 0 72 15,6 0-80-15,1 0 72 0,39 0 8 16,-2 0 40-16,-7 0 96 16,-4 0-224-16,-18 0-48 15,-6 0 48-15,-1 0 144 0,-5 0-136 16,-27 0 0-16,4 0-8 15,-5 0 0-15,3 2 0 16,-2-2-8-16,5 2 8 0,-4-2 0 16,3 2 0-16,-2-2 0 15,1 2 0 1,3 0 0-16,1 2-8 0,1-2-48 15,1 2 48-15,1 1-8 16,-2 0 8-16,2 1-8 16,-4-2 16-16,-4 0 0 15,0-2 0 1,-5-2 8-16,-3 0 104 15,0 0 56-15,0 0-32 0,0 0 40 16,0 0-72-16,0 2-104 0,-13 0-1024 16,-5 1-2216-16</inkml:trace>
  <inkml:trace contextRef="#ctx0" brushRef="#br0" timeOffset="16175">19046 3541 1072 0,'0'-2'1200'15,"0"2"208"-15,0 0-79 16,0 0 183-16,0 0-88 0,-3 0-184 0,3 0-231 15,0 0-153-15,0 0-288 16,-3 0-88-16,3 0-8 16,0 0-216-1,0 2-256-15,0 8-56 0,0 10 56 0,0 9 48 16,3 6 32-16,61 90-1728 109,-64-163 1160-109,0 4-216 16,0 8 320-16,0 9 152 0,0 9 79 15,0 6-111-15,0 2-96 16,0 0-136-16,0 0-72 0,8 2 352 31,1 8 112-31,2 3 48 31,0-2 56-31,-3 2 64 0,4 1 72 16,-1-3 40-16,0 2-64 15,0-3 48-15,-4-5-56 0,-1-1-32 16,1-1-16 0,-4-3 24-16,-1 0-16 0,-1 0 24 15,4-5 136-15,0-10 72 0,-3-2-88 16,2-2-112-16,-4 2 16 0,0 4-48 15,0 2-64-15,0 5 8 0,0 4-8 16,4 0-8 0,-3 2-96-16,1 0-64 0,3 0-40 31,-4 0 40-31,6 0 64 0,-6 0-16 0,3 0-8 0,2 0 48 15,-6 4 24-15,3 2 0 0,-3 1 56 16,2 1 0 0,1-2 8-16,0 1 72 15,1 0-80-15,0-3-16 16,0 0-144 15,-1 0-56-31,2-4-40 16,-4 0-8-16,-1 0 88 0,0 0 16 15,2 0 144-15,-2 0 16 16,3 0 72-16,-1-2-24 31,3-4 8-31,-4-1-56 0,4 1 8 16,-2 2 40-16,-1 1-40 15,-2-3 72-15,2 2-72 0,-1-5-8 31,2 3 8-31,-1-1-8 16,-2 1-64-16,0 2-32 16,2 2 96-1,-2 0 0-15,0 2 8 0,0 0-8 0,0 0 72 16,0-3 80-16,0 3-16 0,3 0 40 0,-3 0 56 15,0 0 40 17,0 0-16-17,0 0 0 1,0 0 8-16,0 0-96 0,0 0-112 0,0 0-56 15,0 0-64-15,0 0-112 16,0 5-24-16,5 3 64 0,-2 3 136 0,2 4 48 16,-2 2-48-16,0 2 8 15,2 1 96-15,-5-4-88 16,0-3-8-16,3-2 72 15,-3-5 0-15,0-4-32 0,0 0 40 16,0-2 64-16,0 0 57 0,0 0 15 16,2 0-168-16,-2-14-56 15,2-4-417-15,2-3-351 16,5 0 168-1,0 1 32-15,4 4 120 32,-2 1 168-32,1 6 168 0,-7 1 104 15,1 5 8-15,-6 1 8 16,0 2 248-16,0 0 64 15,0 0 16-15,0 0-336 0,0 2-48 16,2 11-312-16,4 2 360 16,5 8 200-16,1 1-40 15,-1 2-56-15,5-3-88 0,-1 0 40 16,1-7 32-16,0-4-40 31,-3-6 24-31,-2-6-64 0,1 0-8 16,0-6 120-1,0-17-64-15,-1-7-56 16,-4-4-288-16,-7-3-48 15,0 3-48 1,0 3-56-16,-7 13 440 0,-9 8 384 31,5 10 344-31,-2 0-496 16,0 4-224-16,1 11 48 0,4-4 176 15,4 1-232 1,4-1-16-16,0-4-160 0,0 1-72 16,0-1 16-16,0-1-72 0,6 2 40 15,5 1 128-15,4 4 64 16,3 4 56-16,-1 6 0 0,4 5 16 15,-1-2 0-15,-9 0 8 16,0-4 48-16,-1-8-56 16,-7-4 16-16,1-6 40 0,-1-4 72 15,-3 0 184-15,0-8 88 0,3-16-400 16,-1-8-264-16,4-8-312 15,2-7-432-15,3 6-169 16,1 5 705-16,1 10 288 0,0 14 168 16,-1 9 16-16,1 3 48 15,2 3 392-15,-1 12 113 0,1 4-161 31,0-2-120-31,-3 0-24 16,0-4-128 0,-1-5-72-16,0-3-48 15,-1-5 0-15,-3 0 0 0,1 0 136 16,0-9 80-1,-5-2-8-15,3 1-24 0,-6 1 96 0,0 5 344 16,0 2 56-16,0 0-144 0,0 2-95 16,0 0-57-16,0 0-88 15,0 0-72-15,0 0-168 0,0 0-56 16,0 0-56-16,0 0-88 15,0 0-304-15,0 10-401 0,0 3 585 16,4 2 256-16,0-4-136 31,0-3-144-31,1-4-128 0,-2-4 48 16,-3 0 352-16,0-2 16 15,0-15 40-15,0-2-40 0,0-4 0 16,-3-1 112-16,-4 5 152 16,-3 2 216-16,2 4 104 31,5 7 233-31,-3 3 215 0,2 3-208 15,4 0-488-15,0 0-336 16,0 7-264-16,0 10 32 0,0 9 232 16,2 8 56-16,8 4-32 15,-1 9-16-15,1 5 48 16,1 7 16-16,2 5-16 0,0 4 0 0,2 0-40 15,-2-4 32-15,0-4 8 16,-2-6-56-16,-1-10 8 0,-4-6-8 16,2-10 0-16,-8-6 8 15,3-7 0-15,-1-9 40 16,-2-2 16-16,0-4 80 15,0 0 136 1,-5 0 264-16,-13 0-272 0,-4-6-168 16,-2-5 8-16,-1 1-112 0,1-1 0 15,5-2 0-15,6 3 0 16,3 5 8-16,8 1 48 15,2-1 16-15,0-1-64 0,0-2 0 16,2-5-8-16,16-10-8 16,11-5 0-16,6-6 0 0,7-4-48 15,4-1 56-15,4 0-128 31,13-18-864-31,-12 14-1688 16,-10 2-5050-16</inkml:trace>
  <inkml:trace contextRef="#ctx0" brushRef="#br0" timeOffset="17700">20585 3558 1528 0,'0'0'952'0,"0"0"-272"16,0 0 608-16,0 0-63 16,0 0-129-16,0 0-128 15,0 0-344-15,0 0-216 16,0 0 136-16,0 0 49 0,0 0-113 31,0 0-248-31,0 0-80 0,-21 47 96 16,21-18-56-16,0 1-24 15,0-2-112-15,0-4-56 16,5-6 0-16,5-2 0 0,1-6-8 0,-3-2-56 31,3-2-40-31,-1-4-40 16,-2 0-40-16,3-2-56 0,2 0-56 15,-1 0-40-15,2-7-32 16,-1-2 23-16,-5-5-159 15,3 2 88-15,-3 0 104 0,-6 4 312 16,0 1 16 0,-2 3 136-16,0 2 112 15,0 2 104-15,0 0 0 0,0 0-215 16,-4 0-153-16,0 0 72 15,0 0-64-15,4 0-8 16,-8 0-441-16,2 0-1159 0,-2 0-3609 16</inkml:trace>
  <inkml:trace contextRef="#ctx0" brushRef="#br0" timeOffset="18337">20365 3726 888 0,'0'0'2448'16,"0"0"-1328"-16,0 0 393 0,0 0-113 15,0 0-200 1,0 0-143-16,0 0-153 15,-50-26-288-15,44 26-288 16,-1 0-328-16,1 18-144 16,-4 8-72-16,5 4 112 0,-1 2 24 15,6 0 72 1,0-8-48-16,0-4-24 0,0-8-152 0,6-5-120 15,6-7-64-15,2 0 48 32,2-7 63-32,5-17 49 15,2-6-264-15,1-6-416 0,-4 0 224 16,-3 5 152-16,-5 12 272 15,-7 4 288-15,-1 12 144 0,-4 3 648 16,0 0 216-16,0 0-72 16,0 0-207-16,0 0-241 31,0 3-488-31,0 10-24 0,0 5 24 0,0 4 16 15,0 2 24-15,5-2-32 16,3-2-16-16,4-4-96 0,-1-4-569 16,8-12-823-1,-1 0-1416 1,-8 0-337-16</inkml:trace>
  <inkml:trace contextRef="#ctx0" brushRef="#br0" timeOffset="18853">20519 3585 1824 0,'0'0'1376'0,"0"0"-1144"0,0 0 136 15,0 0 240 1,0 0 241-16,29 115-401 0,-16-89-184 31,0 0-80-31,3-7-24 0,-3 0-88 16,0-5 24-16,-2-6-40 15,-1-4-48-15,-2-2 40 0,3-2-48 16,-4 0 8-16,2-8 80 31,3-10-88-31,-1-5-272 16,-3-5-248-16,2-1-144 0,-2-1-241 15,-3 0-247-15,-2 8 248 16,-3 5 904-16,0 7 48 0,0 7 816 0,0 1-112 15,0 2 161 1,0 0-257 0,-3 0-224-16,3 0-88 15,0 0-80-15,0 0-128 31,0 0-136-15,0 5-96 0,0 12 96-1,0 4 472-15,0 6-80 0,0 1 40 0,0-2-192 16,4-4-144-16,3-2-96 15,1-4 8-15,2-6-8 16,3-2-248-16,9-8-608 0,-2 0-416 16,-3-10-1129-16</inkml:trace>
  <inkml:trace contextRef="#ctx0" brushRef="#br0" timeOffset="21773">20801 3639 3144 0,'0'11'440'0,"0"5"-104"16,0 6 505 0,2 2-9-16,1 0-240 15,1 0-320-15,-1-6-168 16,-2-2-48-16,3-6-48 0,-3-4 0 15,-1-4 0-15,0-2 40 16,0 0 128-16,0 0 96 0,0-4-224 0,0-4-48 16,0-4-208-16,0 2-24 31,0 1 104-31,0 2 72 0,0-1-32 0,0 0-136 0,0-4-296 15,2-2-112-15,4-4 191 16,2-2 25-16,0 2 56 0,-3 4 48 16,2 3 224-16,-7 7 88 15,0 4 88-15,0 0-88 0,1 0-64 16,3 0-56-1,0 4 120-15,0 2 8 0,2-1-8 0,-1-3 0 16,1 0-8-16,-6-2 8 16,0 0 16-16,0 0 248 15,0 0 360-15,0-4 9 0,0-3-305 16,0 1 72-16,0 1-112 15,0-3-144-15,0-3-64 0,-3 3-24 32,-2-3-8-32,-1 2 112 15,-1 1 288-15,3 4 64 16,-1 2 56-16,0 2 264 0,-2 0-384 0,1 10-287 15,1 16-161-15,-6 8 184 16,8 9 256-16,-1-1-128 0,4 0-216 16,0-4-96-1,0-7 8 1,13-8-8-16,3-3-8 15,-3-8-56-15,5-5 56 0,-2-7 0 16,4 0-56-16,1-7-208 0,3-18-208 16,-2-7-689-16,3-5-359 0,-6 1-88 15,-4 4 175 1,-4 5 841-1,-5 10 600-15,-4 2 56 16,1 10 536-16,-3 1 505 0,0 2 111 16,0 2-200-16,0 0-232 15,0 0-272-15,0 0-504 0,0 9-56 31,0 6 56-31,0 3 344 16,0 0-64-16,0-1-112 0,0 0-120 16,0-5 0-16,0-7-48 15,0 0-152-15,3-5-296 16,-3 0-8-16,0-10 216 0,0-15-1288 31,0-7-72-15,0-8 543-16,0-1-751 0,-6 0 376 0,1 12 1432 15,5 10 1376-15,0 14 800 16,0 5-823-16,0 0-1225 0,0 15-48 15,5 7 592-15,8 3-256 32,3 1-176-32,-6-5-136 15,3 0-56-15,3-8-24 0,-3 0-16 0,3-5 40 16,-2-3-40-16,4-3 8 15,-2-2-16-15,-3 0-128 16,0 0 120-16,-2 0-112 16,-4-3 64-16,-2-5 56 15,-5-2 72-15,0 1-16 31,0 0 16-31,0 3 80 0,0 4 344 16,-8 0 104-16,-4 2-192 16,1 0-192-16,0 0-96 0,-2 8-64 15,2 3 0-15,4 4-56 16,2-2 0-16,4 2-48 0,1-5-56 15,0-2 40 1,0-3 48-16,0-2-64 0,0-1 32 16,8-2-8-16,1 0-160 0,4 0-40 31,5-5-24-31,-5-4 24 15,5-1-184-15,-7 0-80 0,-4 1 208 16,-3 4 184-16,-2 1 128 16,-2 4 248-16,0 0 416 15,0 0 248-15,0 0-408 0,0 0-504 16,0 13-184-1,0 6 184-15,0 1 488 16,0-2-160-16,6-4-231 0,-2-4-97 16,4-6-8-16,0-4-169 15,3 0-127 1,0-8-8-16,2-14 0 0,0-6-424 15,-1-4-176 1,-6-1 16-16,-1 7 368 0,0 7 528 16,-5 6 104-16,0 9 216 0,0 4-128 15,0 0-192-15,0 0-256 16,0 2 0-16,0 6 176 15,0 3-408-15,0-4-561 0,0-1 233 32,0-2 464-32,0-2 352 15,0-2 496-15,0 3 464 0,0-3-279 16,0 0-169-16,0 0-168 15,0 0-216-15,8-5 112 0,5-8 168 32,4-2-224-32,0-2-184 15,0-2-184-15,-10 2-392 0,-2 0-192 16,-5 2-273-16,0 0 177 15,0 3 760-15,-7 5 104 16,-2 2 928-16,2 3-7 0,7 2-33 47,-6 0-456-32,4 14-264-15,-1 11 240 16,3 5 120-16,0 2 8 0,0-2-328 16,0-5-112-16,0-3-96 15,6-7-16 1,4-5 8-16,-4-4-88 0,1-6-320 0,3 0-40 15,1-2 232-15,3-12-56 16,-1-4-464-16,2-1-368 0,-1 2-17 0,-2 0 537 16,-3 4 384-16,1 0 32 15,-5 5 96-15,1 2 80 16,-4 2 248-16,0 3 408 0,-2 1 384 15,0-2 137-15,0 2-105 16,0 0-288 0,0 0-400-16,0 0-384 15,0 0-128-15,0 0-40 16,0 0-184-16,0 9 184 0,0 1 168 15,1 3 0-15,2-6 56 32,-1 1-8-32,-2-4-32 0,3-4-8 15,-3 0 48-15,2 0 8 31,0 0-64-31,1-4-368 16,-2-4-224-16,4-1-288 0,-3-2-241 16,-2 5 417-16,0 2 592 31,0 4 112-31,0 0 344 0,-2 0 625 0,-7 6-609 15,-3 13-56-15,4 3 608 16,0 6-80-16,0-3-16 16,6 2-96-16,2-7-480 31,0-3-136-16,0-6-56-15,0-3-48 0,0-8-8 0,7 0-168 16,7 0-104-16,1-21 120 0,3-2-184 0,-1-3-296 16,-5 0 168-16,-4 3 312 15,0 10 160-15,-5 7 320 0,-3 3 576 16,0 3-128-16,0 0-239 15,0 0-409-15,0 0-120 16,0 7-232-16,0 3 224 0,5 3 8 16,1 2 0-16,-2-4-217 0,4 2-591 31,-7-3-520-31,3-4-96 15,2-3-409-15,-6-1 113 16,0-2 888-16,0 0 832 0,0 0 984 16,0-7 16-16,0-1 505 31,0 0 111-31,-3 1 48 0,3 1-568 15,0 1-687-15,0-3-409 16,3 0-88-16,10-3 23 16,5 4 57-16,-7-3 0 0,2 1-336 15,-3 1-120 1,-6-1-32-16,0-2 136 0,-4-1-8 0,0-3-96 15,0-2 0-15,-4 1 208 0,-4 4 256 16,0 6 272-16,5 4 696 16,-2 2-320-16,2 4-648 0,0 19 0 15,-2 5 160-15,2 4 176 16,3 0-224-16,0-4-48 31,0-5-56-31,0-4 40 0,0-10-48 16,0-5-272-16,8-4-552 0,-2 0-160 15,2-9 504-15,0-12-496 0,0-2-889 16,-1-5 121-16,-1 2 856 15,-1-1 480 1,0 7 408-16,-3 6 80 16,-1 5 1112-16,-1 7 504 15,4 2-416-15,-4 0-863 16,1 0-417-16,2 0 0 0,1 9 24 15,0 1 160-15,1 1-72 0,2 0-96 32,-6-1 72-17,4 1-72 1,-3-3-8-16,3-1-8 15,0 1 8-15,-1-1-8 0,0-5-208 16,0-2-425-16,8 0-119 31,-6 0 144-31,10-9-8 0,-3-4-824 16,-1 0 368-16</inkml:trace>
  <inkml:trace contextRef="#ctx0" brushRef="#br0" timeOffset="21975">21916 3560 640 0,'0'0'920'16,"0"0"128"-16,0 0 128 15,0 0-432 1,0 0-7-16,0 0-121 15,0 0-88 1,-15-11-40-16,12 11-32 0,0 0-224 16,-4 0-232-16,2 0-64 15,2 6 16-15,-2 7-32 0,2-2-8 16,0 2-224-16,3-5-312 15,0-1-256-15,0-7-681 0,0 0-535 16,0 0 520-16</inkml:trace>
  <inkml:trace contextRef="#ctx0" brushRef="#br0" timeOffset="22430">21916 3560 160 0,'-146'-25'1800'0,"138"24"-8"0,-3-1-103 31,1 2-281-31,2 0-320 15,2 0-464-15,-2 11-416 16,4 8-144-16,1 0-64 0,3 3-8 16,0 3-48-1,0-3 56-15,0-4-16 0,3-2 16 0,6-6-72 16,2-2-272-16,3-7-400 15,1-1-16-15,3 0-168 0,6-9-569 16,-3-8-487-16,-3 2-200 16</inkml:trace>
  <inkml:trace contextRef="#ctx0" brushRef="#br0" timeOffset="22670">21866 3598 128 0,'0'0'2208'16,"0"0"-768"-16,0 0-423 0,0 0-393 15,0 0-488-15,0 0-136 16,0 0-272-16,0 0-256 0,6 4 327 15,-1 3 201-15,6 1 0 16,1 1 24 0,2-3-24-16,-1-3 0 15,2-1-424-15,-1-2-560 16,-1 0-320-16,0 0 128 15,-2-9 489 1</inkml:trace>
  <inkml:trace contextRef="#ctx0" brushRef="#br0" timeOffset="23662">21866 3598 480 0,'140'-40'1064'0,"-140"25"56"15,-6 7 232-15,-1 3 121 16,1 5-57-16,1 0-528 0,2 0-384 15,-1 0-152-15,3 11-168 16,-2 6 152-16,3 0 1 16,0 0-225-16,0-2-104 15,0-5-8 1,0-1-168-16,0-7-233 0,9-2-151 15,3 0-152-15,1 0 64 16,3 0 64-16,-2-11-256 16,4-1-80-16,0-1 47 0,-7 0 209 15,0 3 248-15,-6 1 296 16,-2 0 112-16,-3 3 496 0,0 0 208 15,0 2 257-15,0 3 367 16,0 1-64-16,0 0-264 31,0 0-400-31,0 0-295 0,0 0-241 16,0 0-64-16,0 0-217 15,0 0-239 1,0 1-24-16,0 5 312 0,4-2 80 16,1 0-8-16,1 2-88 15,-1-1 8-15,1 1 40 16,2-3 0-16,0 3-48 0,-1-4 80 15,-1 0 24-15,1 0-40 16,1-2-32-16,0 0-168 0,2 0-168 16,1 0-368-16,5-2-385 15,-3-9-215 1,5 1-192-16,-7 1 1000 15,-4 3 648-15,-3 2 424 0,-2 4 488 16,-2 0 96-16,0 0 248 16,0 0 241-16,0 0-201 0,0 0-464 15,0 0-504-15,0 0-224 16,3 0-104-16,4 0-336 0,-2 0 152 31,1 4 32-31,2 4-120 16,0-1 120-16,0-1-104 0,-1-2 48 15,-4-1 200-15,2-1 0 16,-4-2 0-16,1 0-128 31,0 0-96-31,1-4 32 0,0-1 64 16,-1-1 128-16,-2 3 8 15,0 1 368-15,0 2 408 0,0 0 56 16,0 0 64-16,0 0-104 0,0 0-271 15,0 0-225 1,0 0-296 0,0 0-320-16,1 0-569 0,4 0-559 15,2 2 896-15,1 5 88 16,0 0 72-16,-2 1 32 0,-1 0 200 15,-2-3 152-15,2-3 8 16,-2 0 0-16,-3-2 136 16,0 0 304-16,0 0 240 15,0 0 48-15,0-13-656 16,0 0-72-16,0-4-128 15,0 3 48-15,0 5 0 0,0 2 80 32,2 5 104-32,-2 2-104 15,3 0-152-15,2 9 0 16,0 4 152-16,1 4 368 0,4 0-56 15,-2 0-128-15,3-4-80 0,-4-3-96 16,3-1-8-16,-4-3 0 16,-1-2-160-16,-5-1-568 46,0-1-1160-46,0-2-2553 0</inkml:trace>
  <inkml:trace contextRef="#ctx0" brushRef="#br0" timeOffset="23886">22499 3766 1640 0,'0'0'7585'16,"0"0"-6616"-1,0 0 39-15,0 0-600 0,0 0-408 16,0 0-8-16,0 0-480 15,0 0-4105-15</inkml:trace>
  <inkml:trace contextRef="#ctx0" brushRef="#br0" timeOffset="25589">20759 4012 2896 0,'73'0'1016'0,"43"0"761"0,51 0-665 0,23 0-696 15,-10-11-416-15,-53-8-520 16,-49 4-3401-16</inkml:trace>
  <inkml:trace contextRef="#ctx0" brushRef="#br0" timeOffset="35375">23863 8867 4280 0,'0'0'1465'0,"0"0"-513"0,0 0 488 16,0 0 1-16,0 0-169 16,-3 0-312-1,3 0-280-15,0 0-288 16,0 0-120-16,0 0-272 0,0 2-88 15,16 0-136-15,10 2 224 16,5-4 80-16,3 0 48 16,4 0 0-1,-2 0-56-15,1 0 8 16,-3 0 16-16,-3 0-88 15,-1-2 0-15,-5 0 0 0,-4 0 16 16,-5 0 24-16,-3 0-40 16,-7 0 8-16,2 1 40 0,-5-3 24 31,-3-1-80-31,5 1-88 15,2 0-416-15,-7-2-936 16,3 0-1369-16,-3 4-2872 0</inkml:trace>
  <inkml:trace contextRef="#ctx0" brushRef="#br0" timeOffset="37843">12234 9585 392 0,'0'0'440'0,"0"0"624"0,0 0 264 31,0 0-376-31,125-48-47 16,-96 40-193-16,0 2 8 0,0 0-128 15,0 4-40-15,0 0-144 16,6 0-56-16,-1-2-24 31,7 2-112-31,1-5-112 16,6 4-40-16,-3 1-56 0,7-2 64 15,3 2-64-15,5-2 88 0,4 0 89 16,6 0-1-16,4-3 96 0,-3 2 168 15,0-3-120 1,2 2-88 0,-9 0-88-16,6-1-32 0,-2 0-40 31,-2-3 32-31,2-5 8 0,-2 0-112 0,-1-4 64 0,1 2-48 15,-3-2 16-15,-5 6-40 0,-8 2-56 32,-5 5-72-32,-3 6 0 15,-6 0 56-15,-2 0-8 0,-1 0 80 16,1 0 0-1,-1 0 8-15,1 0-8 0,-2 0 8 0,0 0 64 16,-3 0-72-16,0 0-8 31,-4-2-56-31,-1 0 0 0,-8 2 48 16,2 0-56-16,-4 0 56 15,4 0 8-15,3 0 0 16,2 0-8-16,4 0-80 0,4 2 16 16,-1 2 0-16,1-2-48 31,0 2 80-31,-9-2 40 0,-1 3 0 15,-6-1-48-15,-5-2 48 16,-4 0 0-16,1-2 0 0,-3 2 8 16,3 1-8-1,1 1 8-15,3 0 56 0,-1 2 48 16,-2 1-16-1,0-3 40-15,-5 0-32 0,2-4-8 16,-5 0 88-16,0 0 176 16,0 0 32-16,0 0 56 0,0 0-160 15,0 0-272-15,-11 7-8 16,-9-1-1488-16,-10 1-5762 15</inkml:trace>
  <inkml:trace contextRef="#ctx0" brushRef="#br0" timeOffset="43104">21249 9124 3576 0,'0'0'1449'15,"0"0"-1113"-15,-26 32 272 16,16-14 320-1,4 5-88-15,1 0-328 16,5 1-304-16,0 0-40 16,0-1 32-1,10-4 32-15,3-2-24 16,3-2-160-16,-2-2-40 0,2-3 8 15,4-3-16-15,2-3-568 16,1-1-992 0,-5-3-1409-16</inkml:trace>
  <inkml:trace contextRef="#ctx0" brushRef="#br0" timeOffset="43672">21459 9026 4352 0,'0'0'1185'0,"0"0"-769"16,0 0 128-16,0 0 424 15,16 128-224-15,-16-96-304 16,0-4-280-16,0-2-88 31,0-3 8-31,0-10-72 0,0-5 56 0,0-1-64 0,-8-7-8 16,5 0 0-1,-2 0-288-15,-5-2-328 16,4-9-40-16,6-3-32 15,0-2 24-15,0 2 328 0,4-2 216 16,8 4-56-16,1 1 64 16,4 2 112-16,-5 3-48 0,1 4 48 31,1 2-16-31,-1 0 24 15,-2 0 168-15,-1 0 104 16,-2 8 64-16,-3 1 160 0,1-2 72 16,-4 3-144-16,1 0-96 15,-1 2-8 1,-2 0-16-16,0 3 16 15,0-2 40-15,-13 2-47 0,-3-4-113 16,3 1-200-16,-2-1-32 16,6-7-457-16,7-4-471 0,2 0-1008 15,0-10-2553-15</inkml:trace>
  <inkml:trace contextRef="#ctx0" brushRef="#br0" timeOffset="44706">21682 9150 2920 0,'0'0'1048'15,"0"0"-824"-15,0 0 240 0,0 0 225 32,0 0 167-32,0 0-176 15,0 0-240-15,8 88-136 0,-2-65-168 16,-1-6-64-16,5-2 32 15,-2-4-96-15,0-5 8 32,0-2 0-17,0-4 0-15,3 0 32 0,4-4-48 0,-2-15-96 16,4-6-640-16,-4-5-240 0,2-2-144 15,-1 0-81-15,-2 2 489 16,-1 8 536-16,-6 6 176 31,1 9 696-31,-6 6 897 0,0 1-425 16,0 0-616-16,0 8-264 0,0 10 48 15,0 2-160-15,0 1-48 0,0-2-24 16,12 1-88-16,1-4-16 16,4-2-24-1,4-6-56 1,-1-4-96-16,4-4-328 0,5 0-144 31,0-15-200-31,2-8-353 0,-1-5-111 0,-4-2 32 0,-8 2 656 0,-5 4 624 16,-8 2 104-16,-5 6 648 31,0 2 376-31,-3 5 281 15,-12 4-257-15,-1 5-240 0,-3 0-248 16,-4 0-288 0,0 7-176-16,4 12-72 0,3 1 136 0,4 3 248 15,8 0-272-15,4-1-39 31,0-2-17-31,0-4-136 0,11-1 16 16,5-6-64-16,3-5 72 16,-2-4-8-16,2 0-16 15,2-8-48-15,-2-10-88 0,-4-4-176 16,-2 0-177-16,-7 2 73 31,-1 1 144-31,-5 6 216 0,0 5 8 16,0 4 312-16,0 4 184 15,0 0-15-15,0 0-217 0,0 0-208 16,0 4-56-16,0 10 16 15,0 6 192-15,5 4 104 16,3 4 56 0,2 6 72-16,1 4-88 0,-3 4-120 15,3 5-56-15,-6 0-96 16,2 6 0-16,-2 1-24 0,-2-2-40 15,0-2-8-15,-3-3 0 16,2-9-8 0,-2-6 0-16,0-8-128 15,0-7-48-15,0-6 56 0,0-5 56 16,0-2 64-16,-5-4 88 15,-7 0 80-15,0 0-32 0,-3 0-8 16,-6 0-120-16,2-8 0 31,-2-7 144-31,6 0 112 0,-1-6-64 16,6-5 8-16,7-2-56 15,3-6-80-15,0 0-72 0,3-2-8 16,15 2-8-16,5 2 8 16,6 4-112-16,0 2-232 31,10 0-840-31,-9 8-1337 0,-7 4-2336 0</inkml:trace>
  <inkml:trace contextRef="#ctx0" brushRef="#br0" timeOffset="45151">22408 8973 2776 0,'0'0'2009'31,"0"0"-1641"-31,0 0 144 0,0 0 176 15,0 0 200-15,71 51-96 16,-58-29 40-16,-1 1-207 0,-6 4-137 16,-6 3-40-16,0 7 8 15,-6 4-352-15,-51 33-104 31,7-10-1993-31,-3-6-5072 0</inkml:trace>
  <inkml:trace contextRef="#ctx0" brushRef="#br0" timeOffset="72491">19201 12236 3672 0,'0'0'3177'0,"0"0"-2193"16,0 0-408-16,0 0 417 31,0 0-41-31,0 0-304 0,0 0-320 15,0 0-192-15,53 2 168 16,-24-2 128-16,2 0-64 16,3-6-40-16,10-4 32 0,4 1 0 15,7-2 73-15,10-1-9 31,4 0-72-31,10 2-104 0,5-2-8 16,28-8-40-16,33-12-104 16,31-12 544-16,3-4-176 0,-14-1-280 15,-25 11-88-15,-39 12-24 0,-19 6-64 16,-13 10 64-16,-4 0 24 15,9 2-96-15,10-1 64 16,13-2-56 0,-8-1 0-16,-5 2 0 15,-10 0 8-15,-12 2-8 16,-11 2-8-16,-15 4 8 0,-14 0-8 15,-9 2 0 1,-6 0 0 0,-7 0 16-16,0 0 208 0,0 0 72 0,0 0 208 15,0 0 17-15,0 0-113 16,0 0-152-16,0 0-72 15,-7 0-112-15,6 0-64 0,-3 0-8 32,4 0-48-32,0 0-40 0,0 0-32 15,0 0-16-15,0 0 48 16,0 0 8-16,0 0 24 15,0 0 56-15,-3 0 8 16,-2 0 88-16,2 2-40 0,-5 4-56 16,2 2 0-16,-4-2 0 0,3 1 0 31,-1 2 0-31,-3 1-88 15,-12 14-1081-15,4-3-1903 16,-4-2-2722-16</inkml:trace>
  <inkml:trace contextRef="#ctx0" brushRef="#br0" timeOffset="79898">12497 14024 16 0,'0'0'3080'0,"0"0"-1832"15,0 0-871 1,0 2-113-1,0-2 40-15,0 3 144 0,0-3 232 16,0 0-112-16,0 0-56 16,0 0-96-16,0 0-104 15,0 0-152-15,0 0-64 16,0 0 8-16,0 0 0 15,0 0 8-15,0 0 8 16,0 0 48-16,0 0-40 0,0 0-56 16,0 0-72-16,0 0 48 0,0 0-40 15,0 0 89-15,0 0-33 16,0 0-48-16,0 0-8 31,0 0-8-31,2 0 0 0,8 0 0 16,-2 0-8-16,3 0 8 15,-4 0 72-15,2 0 0 0,3 0-64 16,-4 2 96-16,1-2-32 15,3 0 8-15,1 0-80 32,1 2 72-32,2-2-72 0,2 0 8 31,1 2-8-31,-2-2 8 0,5 2 16 15,6 0-16-15,2-2 64 0,4 0 384 32,2 0-248-32,-1 0-40 0,1 0-24 0,-6 0-96 15,4 0 32-15,-6 0-72 0,3 0 0 16,-1 0 0-16,4-2 8 15,-3-2 72-15,-1 2 56 0,0 0-64 16,-3-1 8-16,2 1-72 0,-3 0 32 31,1 1-40-31,4-3 0 16,5 0 48-16,7-2 16 0,6 0-64 15,4-1 176-15,5 1 72 16,-3 1-152-16,6-1 120 0,-1 2-72 16,3 0 0-16,2-1-56 31,1 1-40-31,0 0-48 0,4 1 56 15,1-3-48-15,-2 0 32 16,0-3-40-16,-2 3 8 0,-3 1-16 16,1 1 48-16,-1 0-48 15,1 2 16-15,-2 2-16 16,3 0 8-16,4 0-8 0,-4 0 0 31,7 0 8-31,-2 0 0 16,0 0 8-16,0 0-16 15,-2-2 16-15,-4-3-8 0,-5 1 0 16,-6 4 40-16,-5 0-48 15,-2 0 0 1,0 0 8-16,-2 0-8 0,0 0 16 31,2 0-8-31,5 0 0 0,2 0 0 0,3-2 0 16,1-6 40-16,0 3-40 0,-1-3 64 15,-4 1-72 1,2 1 0-16,-5 4 0 16,0 2-8-16,-3 0 0 0,0 0-48 15,0 0 48 1,-1 0 0-16,3 6 8 0,-1 1 0 15,4-1-8-15,0 1 16 0,1 1-16 32,0 3 8-32,1-1 0 0,-6 1-8 15,2 2 0-15,-6-1 8 16,-1 1 0-16,-4 2-8 15,-2-2 8-15,-1 0 0 16,-6-1 0-16,4-2 0 0,-5 0 8 31,2-2-8-31,0 0 0 0,-7 0 0 16,2-2 0-16,-4 0 0 15,-2 0 0-15,-2 2 8 16,-1-2-8-16,-2-2 8 0,1 2-8 16,2-2 0-16,-5-2 0 31,4 2 0-16,-2 0 0-15,-2-1 0 16,3 0 0-16,-1-1 8 0,2 2-8 16,3-2 0-16,-1 2 0 15,0 0 0-15,4 0 0 0,-4 0 0 16,4 1 0-16,-4 0 8 15,4-3-8-15,0 2 0 0,1-2 0 16,3-2 0 0,-2 0 8-16,-1 2 8 15,-2-2-8 1,-1 0 0-16,-3 0 0 0,-3 0 8 0,1 0-8 15,-2 0 0-15,-2 0 0 16,2 0-8 0,-2 0 8-16,0-2 0 15,1-2 8-15,0 0-8 16,3 1 8-16,-4-1-8 0,1 1-8 31,1 1 8-31,1 2-8 0,-4-2-8 0,5 2-8 0,2-2 8 31,0 2 0-31,3-2 0 16,1-2 8-16,6 0 8 15,6 0 0-15,1-2 0 0,6 0-8 16,1 0 16-16,-2 2-16 16,0-2 0-16,-1 2 0 0,-5 2 0 15,5 0 8-15,-4 0-8 16,2 0 0-16,-1 0-8 15,4 2 8-15,1-2-16 0,1 0 16 0,3 0 0 16,-3 0 8 0,3 0-8-1,-6 0 8-15,1 0 0 0,-4 0 0 16,-1 0 0-16,-1 0 0 15,0 0 8-15,0 0-16 16,0 0 0-16,0-1 16 0,5 0-16 0,-1 1 0 31,-2-2 16-31,4 0-8 16,1 2 0-1,-1 2-8-15,-4-2 0 0,1 2-8 0,1-2 8 16,0 2 0-16,8-2 8 16,0-2-8-1,4 0 8-15,1-3 0 16,6 2 0-16,-4-1 0 15,-1 2-8-15,-4 0-8 32,1 0 8-32,-6 1-8 0,-1 3-40 0,0 0 48 0,4 0 0 0,-3 0 0 31,4 0 0-31,3-2 8 15,-1 0-8-15,-1-2 16 0,0 1-8 16,-6-1 8-16,-3 2-16 16,-3 0 0-1,-2 0 0 1,-4 2-8-16,3 0-8 0,-4 0 8 0,1 0 0 15,1 0 0-15,3 0 8 16,-3 0 8-16,3 4-8 0,-5-2 0 16,1 2 0-16,-2-2 0 15,-2 1 0-15,-4-1 0 16,2 2 0-16,-1-1 0 0,-2-1 0 15,0 0 8 1,-2-2 8 0,1 0-16-16,-1 2 8 0,4-2-8 0,-5 2 0 15,-1 0 0-15,1 0 0 16,1 0-8-16,-2 0 8 15,4 2-8-15,-4-1-8 0,1-1 8 32,0 3 0-32,-2-3-48 15,-3 2 48-15,0-2 8 0,0 0 0 16,-2 0 0-16,-6-2 8 15,1 0-8-15,-1 2 0 0,-3-2-8 32,3 0 8-32,-5 0 0 46,0 0 16-46,0 0-8 16,0 0 88-16,0 0-40 0,0 0 0 16,0 0-56-16,0 0 8 15,0 0 0-15,0 0-8 0,0 0-360 16,0-12-1272-16,-12-4-3777 0</inkml:trace>
  <inkml:trace contextRef="#ctx0" brushRef="#br0" timeOffset="82799">13455 14837 1856 0,'0'0'2152'0,"0"0"-1568"32,0 0-439-32,0 0-57 15,0 0 64-15,16 0 56 0,-3 0 176 16,5 0 360-16,6 0-16 15,0-2-88 1,5 0-40 15,-1 2-112-15,-1 0-280-16,-1 0-72 15,3 0 24 1,2 0-31-16,4 0-33 0,4 0 32 16,3 0 24-16,7 0-40 0,2-2 64 15,9-4-24-15,-3 0-16 16,6 0-32-16,-2 0 16 15,2 2-40-15,-2-3-32 0,2 3 184 16,-3 1-40-16,-2 1-176 16,0 0 40-1,-1 0 0-15,-2 0 16 0,-2 0-24 0,0 0-40 16,-4 2 0-16,-6 0-8 0,-2 0 8 15,-6 0 16-15,-2 0-16 16,-1 0 88-16,-3 0-40 0,0 0 8 16,-3 0-8-16,3 0 0 15,6 0 24-15,-1 0-8 16,7 0 80-16,1 0 128 0,0 0-168 15,3 2 64-15,3 2-72 16,-2 0-8-16,2-2-24 0,4 0-64 16,3-2 56-16,1 0-56 15,2 0 40-15,2 0-32 16,1 0 0-16,-4 0 48 0,-2 0-64 15,1 0 0 1,-9 0 0-16,0 0 8 16,-5 0-8-16,-2 0 0 0,-2 0 0 15,0 1 0-15,-2 1 8 16,1-2 0-1,2 0 0 1,-2 2 0-16,2-2-8 16,-1 0 8-16,0 0 8 0,-3 0-8 0,-3 0-8 15,-3 0 0-15,4 0-24 0,-4 0 16 16,1 0 0-16,6 0 8 15,1-7 8-15,8-1 48 16,1-2-8 0,-4-1-40-16,-2 2 8 15,-3 1-8-15,-6 2-8 16,-4 1 8-1,-1 1-8-15,-3 1-8 32,4 1 8-32,2 0 0 15,0 0 0-15,4 0 0 0,-1 2 0 16,2-2-8-1,-4 2 8-15,1 0-8 0,3 0 0 0,-3 0-40 16,-1 0 40-16,3 0 8 16,-1 0 0-16,-1 4 0 15,-1-2 8-15,-4 0 0 0,3 0-8 16,0-1 8-16,-6-1 0 15,4 2 0-15,-2 0-8 16,-1-2 0-16,0 2 8 0,-1 0-8 0,1-2 8 16,2 3-8-16,-4-1 0 15,6-2 8-15,-2 0 8 16,0 0-8-1,-1 0-8-15,4 0 16 16,-4 0-8-16,4 0 0 0,1 0-8 16,-2 0 0-1,1 0 0-15,-2 0 0 0,-1 0 8 0,3 0-8 16,0 0 0-1,-4 0 0-15,2 0-8 16,2 0 8-16,-3 0 0 16,3 0 8-16,0 0-8 0,-1 0 8 31,-3 0-8-31,6 0 8 0,-3 0-8 0,-1 0 0 0,2 0 0 31,-3 0 0-31,3 0 0 16,0 0 0-16,2 0 0 0,-5 0 8 15,-1 0-8-15,4 0 0 16,-9 0 0-16,2 0 0 15,-4 0-8-15,0 0 0 0,0 0-8 16,-7 0 16-16,4 2-8 31,-7-2 8-31,1 2-8 16,-1-2 8-16,-1 0 0 0,-2 0 8 0,0 0-8 15,-1 0 0 1,-2 0 8 0,0 0 0-16,-2 0 8 0,3 0 32 15,-3 0 8-15,0 0 0 16,1 0 48-16,-1 0-16 15,0 0 16-15,0 0 8 0,0 0 57 16,0 0-17-16,0 0-40 0,0 0-48 16,0 0-64-1,0 0-88-15,0-2-1001 31,-6-5-1895-31</inkml:trace>
  <inkml:trace contextRef="#ctx0" brushRef="#br0" timeOffset="87143">16412 15453 440 0,'0'0'1224'0,"0"0"-328"16,-6 0 168-16,6 0-32 0,0 0-215 15,0 0-185-15,0 0-120 31,0 0-16-31,0 0 56 0,0 0 120 16,0 0 24-16,0 0-175 16,0 0-193-16,0 0-112 15,0 0-112-15,0 0-32 0,0 0-64 16,0 0 88-16,0 0-40 15,4 0 88 1,6 0 24-16,1 0 40 0,9 0 16 16,4 0-24-16,5 0 40 15,7 0-8-15,6 0-24 16,6 0-32-16,-1 0-24 0,6 0-32 15,4 0-112-15,1 0 48 16,-2 0 8-16,2 0 0 31,1 0 40-31,-3 0-88 16,-1 0 64-16,3 0 16 15,5 0-48-15,2 0 8 16,1 0 0-16,5 0 24 0,-2 0 144 16,-4 0-40-1,-4 0-112-15,-6 0-56 0,-1 0 40 0,-3 0-56 16,-1 0 8-16,0 0-8 15,-3 0 8-15,2 0 0 0,-2 0 40 16,-5 0-40-16,-2 0 8 16,-5 0 40-16,-1 0-48 0,-3 0-8 31,-7 0 0-31,2 0 0 15,0 0 0-15,1 2 8 16,-1-2 0-16,2 2 0 0,-2 0-8 16,3 2 0-16,-2-3 0 31,-1 3 8-31,1-2-8 0,-2 2 16 31,-3-1 49-31,2 1-17 0,-4 0-32 0,-2 2 64 0,3-2-72 16,-4-1 56-16,-1 3-16 0,-3-1 8 15,-1-1 16 1,-6 0-64-1,1-2 48 1,-6 0-8 0,2-2 24-16,-3 2 16 0,0-2 80 0,0 0 96 15,0 0 64-15,0 0-64 16,0 0-56-16,0 0-80 0,0 0-40 15,0 0 24-15,0 0-16 16,0 0-16-16,0 0-24 16,0 0 16-16,0 0-72 0,-16-21-352 15,-6-2-2465-15,-7-1-8729 16</inkml:trace>
  <inkml:trace contextRef="#ctx0" brushRef="#br0" timeOffset="89868">13683 16255 904 0,'0'0'2120'0,"0"0"-1176"0,0 0-376 16,0 0-23-16,0 0-105 15,0 0 24-15,0 0 144 16,0 0 64-16,0 0-48 15,0 0-48 1,0 0 64-16,1 0-135 0,-1 0-121 16,0 0-72-16,4 0-104 15,-3 0-104-15,4 0-56 16,2 0-32-16,1 0 88 0,3 0 64 15,5 0 56-15,3 0-96 32,4 0-48-32,5-2 48 0,5-2 56 15,11 2-64-15,9-3-16 31,7 3 32-31,10 2-16 16,5 0-112-16,0 0 40 0,-3 0-40 16,-1 0 0-16,-3 0-8 15,-6 2 16-15,-1 3-8 0,-6-1 8 16,1 0-8-16,-2-2 0 0,1-2-8 15,-4 0 16-15,1 0-8 16,-8 0-8-16,-4 0 8 16,-3 0 0-1,-6 0-8 1,-7 0 8-16,-3-2 0 15,0 2 0 1,-2 0-8-16,-1 0 0 0,0 0 0 0,-2 0 8 16,-3 0 64-16,-3 0-16 15,-2 0 16-15,-5 0 8 0,-3 0 104 16,0 0 176-16,0 0 192 15,0 0 81-15,0 0-41 16,0 0-72-16,0 0-312 0,0 0-208 16,0 0-32-16,0 0-904 0,-3 4-1537 15,-15 7-5905-15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3:03:22.627"/>
    </inkml:context>
    <inkml:brush xml:id="br0">
      <inkml:brushProperty name="width" value="0.05292" units="cm"/>
      <inkml:brushProperty name="height" value="0.05292" units="cm"/>
      <inkml:brushProperty name="color" value="#FF0000"/>
    </inkml:brush>
  </inkml:definitions>
  <inkml:trace contextRef="#ctx0" brushRef="#br0">16745 10562 3120 0,'0'0'768'0,"14"34"-360"0,-4 0 385 0,4 8 103 31,-2 6-264-31,2 4-240 16,-1 0-208-16,2-3 488 16,-7-8-96-16,-2-9-296 0,-1-9-64 15,-5-7 32-15,394-331-9433 702,-470 307 9185-702,-29 0 0 31,-32-8 0-31,-50 6 0 0,-18-13 0 0,8-11 0 0,25 17 0 16</inkml:trace>
  <inkml:trace contextRef="#ctx0" brushRef="#br0" timeOffset="1535">16184 9246 0 0,'10'0'0'16,"-2"0"0"0,3 4 0-16,1 7 0 0,7 2 0 0,4 4 0 0,12 2 0 31,-14 9 0-31,3-15 0 31,49 6 0-31,13 40 0 16,9 7 0-1,-95 12 0-15,15 0 0 0,2-5 0 0,1-9 0 16,24-22 0-16,-5 4 0 0,20 4 0 15,-35 2 0-15,9 5 0 0,-8 3 0 16,7-9 0-16,-22-8 0 16,25-35 0-16,-16-3 0 0,3-3 0 15,-9 0 0-15,0 9 0 16,1-9 0-16,-4-2 0 31,3 0 0-15,0-8 0-16,1-1 0 0,1 2 0 15,12 1 0-15,9-2 0 16,5-1 0-16,-8-2 0 0,3-1 0 31,0-2 0-31,-4 0 0 0,-1-1 0 0,-17 6 0 16,-6 5 0-16,-1 4 0 0,6 4 0 15,-9 37 0-15,-2 25 0 16,0-9 0-16,-7 5 0 0,-9 4 0 15,-1 3 0-15,0-1 0 47,-2-2 0-47,1-4 0 0,4-4 0 16,1-5 0-16,-2-6 0 15,2-5 0-15,-1-7 0 0,6-5 0 16,-8-3 0-16,9-2 0 16,2-15 0-16,2 20 0 15,-2-20 0-15,-1-4 0 0,-1 7 0 16,-1-2 0-16,0-3 0 15,0-4 0-15,-2-4 0 0,-1 0 0 0,5 0 0 16,-6 0 0 0,12 0 0-1,0-6 0-15,0 0 0 16,0-2 0-1,8-2 0-15,0-2 0 16,1-3 0-16,2 4 0 16,5-10 0-16,-3 12 0 0,-2 1 0 0,2 4 0 15,-2 4 0-15,1 0 0 16,-4 0 0-16,6 0 0 15,-2-2 0-15,-1-5 0 16,-1 0 0-16,-1-5 0 0,-1-1 0 16,4 0 0-16,-3 0 0 0,1 1 0 15,-2-3 0-15,0 2 0 31,-5 4 0-31,1 1 1168 0,-4 8 1288 32,0 0-1552-32,0 0 345 15,0 0 247-15,0 0-24 0,0-13-23 31,0 13-161-31,0 0-208 16,0 0-104-16,0 0-7 16,0 0-17-16,0 0-160 0,0 0-216 15,0 0-128-15,0 0-16 31,0 0 0-31,0 0 64 0,0 0 145 0,0 0 119 16,0 0 8-16,0 0-80 16,0 0-160 30,0 0-88-30,0 0-104-16,0 0-96 0,0 0-40 16,0 0-80-16,0 0-71 0,0 0-49 15,0 0-265-15,0 0-1639 0,-7-2-3753 16,-1-4-4721-16</inkml:trace>
  <inkml:trace contextRef="#ctx0" brushRef="#br0" timeOffset="3345">17702 10588 1040 0,'0'0'4945'16,"0"0"-4225"-16,0 0-40 16,0 0 312-16,0 0-448 0,5 12-528 15,-3 12 184-15,4 14 321 16,-1 8-233-16,0 8-144 15,1 4-8 1,-2-5-120-16,4-5-8 16,-2-10 8-1,-1-10-8-15,-3-9 40 16,-1-6-48-16,-1-9 56 0,0-4 112 15,0 0 248-15,0-6 328 16,0-14-584 0,0-4-160-16,0-7-48 0,0-1-16 0,0-2 56 0,5 4-88 15,8 6 88 1,5 7-64-16,-4 4-16 0,6 7-16 0,-1 2-24 15,-1 4 32 1,6 0 48-16,-5 2-32 0,-4 13 80 16,1 4-120-16,-5 5 32 15,-2 3 16 1,-1 1 16-16,-5 0 56 15,-3-2 56-15,0-6 16 0,0-2 48 16,0-6 200-16,-3-2 112 16,-14-2-72-16,1-2-232 0,2-4-128 15,-2-2-72-15,4 0-312 16,6-4-464-16,4-13-392 15,2-2-433-15,0-7 401 0,2 0 160 16,14-1 232-16,-3 5 399 16,3 7 305-16,-1 5 168 0,-4 3 8 15,0 5 312-15,-3 2 185 16,2 0-33-16,-4 15-24 15,1 11 264 1,-1 8 32-16,4 4 120 0,-5 2-192 0,6-5-368 0,-1-4-144 16,6-9-80-16,-3-8-72 0,5-8 0 15,-2-6-48-15,5-4-64 16,3-24-48-16,2-10-176 15,6-6-592-15,-1-2 24 16,0 3 248 0,-4 6 296-16,-4 8 272 0,-6 7 88 15,-4 6 80-15,-5 7 176 0,-3 4 32 16,-5 3 24-16,0 2 48 15,0 0-40-15,0 0 88 16,0 2-16-16,-6 11-24 0,-7 4-56 16,-2 1-80-16,6-1 96 15,-3-3-15 1,8-5-177-16,2-3-136 15,2-3 0-15,0-3-168 16,0 0 64-16,5 0-153 0,8-7-55 31,6-10 104-31,4-8-208 16,1-5-560-1,3 0-384-15,-6 0 144 16,-3 2 583-16,-2 4 217 16,-9 4 288-16,-7 4 128 15,0 4 880-15,-2 4 225 0,-19 4-153 16,2 4 176-16,-9 0-96 15,9 0-295-15,3 6 127 0,4 10-240 16,11 6-448-16,1 8-112 0,0 4 64 16,0 6 24-16,13 3 8 15,8 1-32-15,3 2-112 0,2 2 40 16,-4 2-40-16,6 2 40 15,-6 2-48-15,1 0 48 16,-4-1-56 0,-4-6-8-1,1-7-48-15,-5-5 0 0,-6-8-40 0,2-6 72 16,-7-7 16-16,0-6 0 0,0-2 8 15,0 0 72-15,-5-2 32 16,-6 1-96 15,-2-4 96-15,-3 3-80-16,1-4-8 0,-1 0-16 15,0 0 0-15,1 0 0 0,1-2 0 16,-1-8 48-16,-1-4 8 16,0-4-48-16,1-2 120 0,4 0 88 15,1-3 240-15,9-1 120 16,1-3-168-16,1-5-199 15,27-7-105 1,2-6-96-16,16-6 8 16,2-1-16-16,4 4-64 15,9-1-601-15,-11 17-719 0,-14 11-3129 0</inkml:trace>
  <inkml:trace contextRef="#ctx0" brushRef="#br0" timeOffset="5497">19409 10485 5065 0,'0'0'2160'0,"0"0"-1552"15,0 0 280-15,0 7-800 16,4 16-88-16,4 18 0 0,0 12 416 16,3 14-151-16,0 1 39 0,1-2 192 15,1-7-240-15,-2-14-136 16,3-8 16-16,-2-15-136 0,-4-8-8 15,0-12-80-15,3-2-160 16,0-8 96 0,7-20 144-16,0-9 0 0,5-3-120 0,-4 3 48 15,-1 4 72-15,-4 11 8 16,-6 9 120-16,-3 9 72 15,-2 4 64-15,-1 0-24 32,0 4-80-17,3 7 304-15,1 6-40 0,-1-4-216 0,-2 2-200 16,0-5-96-16,-3-1-1088 15,0-1-1089-15,-6-3-2552 16</inkml:trace>
  <inkml:trace contextRef="#ctx0" brushRef="#br0" timeOffset="5662">19669 10660 7841 0,'0'0'1008'0,"0"0"-1008"0,0 0-112 31,0 0 104-31,0 0-376 15,0 0-896-15,0 0-1289 0</inkml:trace>
  <inkml:trace contextRef="#ctx0" brushRef="#br0" timeOffset="5970">19908 10305 960 0,'0'0'6889'16,"0"0"-6105"-16,0 0-200 0,0 0-343 16,0 0-17-16,-21 114 248 15,21-63-32-15,0 7-112 0,10 2-168 16,1 2-88-16,1 0 16 0,-3 0-88 15,3-5 16-15,2-6-16 16,-1-4 8-16,-2-9 0 0,1-6-8 16,-6-6-104-1,1-6-16 1,-1-8 120-16,-6-4 0 0,0-4 8 0,0-4 128 0,0 2 296 15,0-2 264-15,0 0 176 16,-11 0-336-16,-4 0-312 0,-7 0-216 31,-3 0-8-31,-4 3-184 0,-3 0-368 16,1-1-376-16,-14-2-592 15,10 0-1633-15,4-4-4471 0</inkml:trace>
  <inkml:trace contextRef="#ctx0" brushRef="#br0" timeOffset="6607">19887 10622 4672 0,'0'0'5050'16,"0"0"-4410"-1,0 0 136 1,0 0 0-16,0 0-624 0,0 0-136 0,0 0 40 16,0 0-48-16,125-26 8 15,-88 20-16-15,-2 2-232 31,-2 2-216-31,-3 2-344 0,-4 0 16 16,3 0 224-16,-3 0 167 0,-3 6 185 16,-2-2 112-16,-7-2 80 15,1 0 0-15,-4-2 8 16,-4 0 8-16,1-2 88 0,0-12 64 31,0-6-48-31,-2-3-112 16,-4-1 8-16,-2 3-8 0,0 0 80 15,-5 6 128-15,-13 4 97 16,-1 3 167-16,-5 5 168 15,1 3-64-15,4 0-88 0,4 0 0 32,-3 5-232-32,7 12-184 15,3 8-16 1,3 5 48-16,-3 7 16 0,5 1 64 15,3-2-32-15,0-2-56 16,0-4-88-16,3-6 0 16,8-6-8-16,4-6-96 15,1-6 88 1,3-2 8-16,4-4-8 0,-4 0-24 15,4 0-344-15,1-24-504 0,-6 2-1416 16,-7-2-4490-16</inkml:trace>
  <inkml:trace contextRef="#ctx0" brushRef="#br0" timeOffset="7586">18626 10976 1488 0,'0'0'2440'0,"0"0"-1111"0,0 0 31 16,0 0-144-16,0 0-376 15,0 0-344-15,0 0-336 0,7 0-152 32,17 0 145-32,48 0 375 15,8-7-104-15,5-3 624 16,-1-3-968-16,-39 4 24 0,-7-3-96 15,-3 1 56-15,-4 2-56 16,-10 1 72-16,-5 2-80 16,-10 4 8-1,1-1-8-15,-7 3-160 0,0 0-384 0,-5 0-744 16,-8 0-1465-16,-3 0-4343 0</inkml:trace>
  <inkml:trace contextRef="#ctx0" brushRef="#br0" timeOffset="7976">18996 10754 912 0,'0'0'1744'16,"0"0"-880"-16,0 0 329 0,0 0-89 15,0 0-176-15,0 0-296 16,0 0-96-16,0 0-144 0,0 0 96 15,0 0-216-15,116-2-24 16,-88 12-39-16,1 0-25 16,1 0-136-1,1 0 80-15,-3-1-16 16,1-2-56-16,-7 1-48 0,-4-2 0 15,-8 1-8-15,-2-3 0 16,-7 2-88-16,-1-1 88 0,0 1 296 16,-1 7 328-16,-14-2-160 15,1 6-160-15,-4 0-144 16,-14 15-160-16,7-3-800 0,-4-5-2289 0</inkml:trace>
  <inkml:trace contextRef="#ctx0" brushRef="#br0" timeOffset="9508">18161 10818 1032 0,'0'0'1728'0,"0"0"-992"16,0 0-16 15,0 0-175-31,0 0-169 31,0 0-224-31,0 0-152 16,0 4-8-16,0 3 8 0,0-1 280 15,6 5 168-15,1 2 88 16,-1 2 88-16,4 2-256 0,-3-2-216 31,-1 0-120-31,5-3-32 16,1-5-240-16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3:03:58.371"/>
    </inkml:context>
    <inkml:brush xml:id="br0">
      <inkml:brushProperty name="width" value="0.05292" units="cm"/>
      <inkml:brushProperty name="height" value="0.05292" units="cm"/>
      <inkml:brushProperty name="color" value="#FF0000"/>
    </inkml:brush>
  </inkml:definitions>
  <inkml:trace contextRef="#ctx0" brushRef="#br0">22534 4921 824 0,'0'0'1680'16,"0"0"-664"-16,0 0 177 15,0 0 159-15,0 0-432 0,0 0 72 16,-43 0 16-16,39 0-231 15,4 0-209-15,0 0-24 0,-3 0-80 16,3 0-88 0,-3 0-168-16,-2 0-136 15,2 0-72-15,-2 0-320 16,0 0-208-16,0 0-104 0,4 0-24 15,-4 0 111-15,3 2 289 16,-3 0 160-16,5 0 96 0,-4 0 72 31,2 0 144-31,2-2 169 16,0 2 55-16,0-2 0 0,0 0-152 15,0 0-240-15,0 0-48 16,11 2 0-16,9 0 48 0,9 2 440 16,6-3-128-16,10 2-144 31,9 1-72-31,7 4-136 15,5 4 96-15,2 6-104 0,0 4 0 16,-7-2 0-16,-4 0 0 16,-10-1 0-16,-5-6 0 0,-12-3 0 15,-2-3-168-15,-10-1-144 16,-9-4-152 15,-7-2-360-31,-2 0-168 0,-15 0-97 0,-10 0-3848 0</inkml:trace>
  <inkml:trace contextRef="#ctx0" brushRef="#br0" timeOffset="1981">12623 5655 720 0,'0'0'1184'0,"0"0"-776"0,0 0 280 15,0 0 88-15,0 0 40 16,0 0-271-1,0 0-217 1,50-75-40-16,-43 72 8 0,4-1 40 16,2 2 48-16,-2 0-216 15,7 0 208-15,6 0 152 0,7 0-168 16,1 0-104-16,6-1-16 15,0 3-64-15,3 0-40 16,1 0-8-16,0 0-56 0,8 0 64 31,3 0 25-31,8 9 39 16,7-3 56-16,10 1 0 0,6-3-96 15,1-2-32-15,6-2 56 16,1 0 0-16,-2 0-88 16,-1 0-40-16,-3-6-48 0,-2 1 0 15,1-3 64 1,2 2-64-16,-3-3 0 15,-1 3 8-15,-6 1-16 0,-1 1 8 16,0 0 8-16,-3-3-8 16,-1 1 8-16,4-2 0 0,0-1 32 15,2 0-48 1,-4 3 0-16,-1 0 0 15,-2 4 0-15,-7 2 0 16,-2 0-8-16,-12 0 0 0,-3 0 0 16,-5 6 0-16,-4 2 8 15,-2 1-8-15,-1-1-40 16,-4-3 48-1,1 3 8-15,-6-1 16 16,2-1-16-16,-6 0-8 0,-2-3 16 16,-1 3-8-16,-1-4 8 15,-2 2-8-15,-3-1 0 16,3-3 0-16,-5 2 8 0,1-2 0 31,1 2-8-15,1 0-8-16,-1 0 0 0,2 0 0 0,1 0 0 15,0 0 8-15,-3 0-8 16,3 0 8-16,-2 1-8 15,-2-1 48-15,-1 0-40 0,-4-2 0 16,-3 0-8 0,-4 0-56-16,0 0-1104 15,-11-2-3377-15</inkml:trace>
  <inkml:trace contextRef="#ctx0" brushRef="#br0" timeOffset="20154">17085 9677 616 0,'0'0'1928'15,"0"0"-1168"-15,0 0 216 16,0 0 161 0,0 0-113-16,0 0-48 0,-4 0-160 15,4 0-200-15,0 0-120 16,0 0 25-16,0 0-137 0,0 0-72 15,0 0-24 1,0 0 8 0,0 0-40-16,0 0-72 0,0 0-80 15,0 0-56-15,0 0-48 0,0 0-72 16,0 0 16-16,11 0 48 15,5 0 8-15,5 0 0 0,8 0-8 16,2-6 8 0,11 1 0-1,6-5 120-15,10-3 32 16,4 0-40-1,1-2-40-15,3 0-16 0,3 0 0 0,-4 5 16 0,0 2-56 16,-6 5-8-16,1 0 64 16,-7 3-64-16,-1 0 0 31,1-2 0-31,4 2 0 0,1-2 8 15,2-2-16-15,1 0 0 16,5 2 8-16,1 0 0 0,7 0 8 16,-1 0-16-16,2 2 8 15,-2 0-8-15,-5 0 0 31,-8 0 8-31,-4 0 48 0,-6 0-48 0,0 0 8 16,-1 0 64-16,-1 0-72 31,2 0 168-31,-1 0 32 0,-2 0-24 0,-5 0-64 0,-2 0-16 16,-3 0-96-1,-5 0 56 1,-3 0-48-16,2 0-16 0,-2 0 8 16,2 4-8-16,1 2 8 0,4 2-8 31,-1 4 8-31,7-2-8 0,0 3 8 0,5-2-8 0,-3-3 0 31,-1 0 0-31,-2-3 8 16,-4-3-8-16,-7 0 0 0,-7 0 0 15,-8-2-56-15,-7 1 48 16,-3 1 8-16,-2-2 0 15,-3 2 8-15,0-2 96 0,0 0-8 32,0 0-96-32,0 0-344 0,0 0-1264 15,-5 0-2945-15</inkml:trace>
  <inkml:trace contextRef="#ctx0" brushRef="#br0" timeOffset="22156">17321 8994 1304 0,'0'0'1776'0,"0"0"-1288"15,0 0 240-15,0 0 217 0,0 0-289 16,52-2-40-16,-38 2-24 31,4 0 32-31,10 0 168 0,12-2-80 16,7 0-295-16,8-2-121 15,9 2-72-15,4 0 32 16,0 2-120-16,3 0 8 0,-1 0 16 15,-1 0-88-15,2 0 16 16,5-2 56 0,5-3 0-16,24-5 32 15,24-8 256-15,-8 1-96 0,-10-4-136 16,-14 4-112-16,-24 4-40 15,6-1-32-15,7 0 32 0,-4 4-48 16,-8 4 16 0,1 1-8-16,-9 3-8 15,-2-3 8-15,-5 3 0 16,-3-2 0-16,-7 0 0 0,-3 0 0 15,-7 2 0 1,-5 0-8-16,-3 2 8 0,-9 0-8 0,-1 0 0 31,-3 0-48-31,-5 0 48 16,0 0-8-16,-3 0 8 0,-4 0 0 15,-1 0 0-15,-2 0 8 16,-3 0 0-16,3 0 40 0,-3 0 16 16,0 0 24-16,0 0 48 31,0 0 8-31,0 0-80 15,0 0-64-15,0 0-64 0,0 0-648 16,0-7-1784-16,-11-6-5666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3:08:52.005"/>
    </inkml:context>
    <inkml:brush xml:id="br0">
      <inkml:brushProperty name="width" value="0.05292" units="cm"/>
      <inkml:brushProperty name="height" value="0.05292" units="cm"/>
      <inkml:brushProperty name="color" value="#FF0000"/>
    </inkml:brush>
  </inkml:definitions>
  <inkml:trace contextRef="#ctx0" brushRef="#br0">13752 11825 3184 0,'0'0'2113'15,"0"0"-985"-15,0 0 88 0,0 0-128 16,0 0-127-16,-11 12-185 15,6-12-208-15,0 2-192 0,-1 1-32 16,1 0 40-16,-2 1-48 16,-4 2-80-1,-2 2-152-15,0 0-88 16,0 0 72-16,-3 0 8 15,2-4 48-15,-6 0 24 0,1-4 80 16,-7 0-24-16,-5 0-64 16,-4 0-15-16,-2 0 119 31,1 0-96-31,2 0-88 0,4 0 272 15,4 0-24-15,-3 0-224 16,5 0 64-16,-2 0 136 0,-2 0-80 16,1-4-104-16,-4-4-104 15,0-4 88-15,2 0 40 31,5 0-72-31,0 0 32 16,6 0-24-16,2 2 16 0,5 2-24 0,-1-2-24 16,4 2-40-16,-3-2 0 0,-2 0 0 15,3-2 8-15,-6 0-16 16,3-4 0-1,-3 1-48 1,3-2 0-16,2 0-40 0,0 0 24 16,3-1-32-16,-4-3 88 0,3 4-40 15,0-4 32-15,-2 2 8 0,3-2 8 16,0 5-48-16,2 0-16 31,1 2 56-31,5 0-112 16,0 3-88-16,0-4 56 0,0 1 8 15,0-4 80 1,8 1 8-16,3-2 56 0,0 1 0 0,1-2 0 15,-4 2 8-15,3-1-8 32,2 2 0-32,5-2 0 0,-2 2-48 15,3 0 40-15,4 2 0 16,3 0-48-16,-4 0 48 15,6-2 8-15,-2 2 0 0,1-6 0 16,-1 3-8-16,3-2 0 31,0 0 8-31,3 0 0 0,1 2 0 16,2 2 0-16,1 2-8 15,1 4-64-15,-2 0 16 0,6 2 56 16,-2 0 0 0,3-3 0-16,3 0 24 0,-6-3-16 15,-1 0 0 1,1 0 0-16,-2 1 0 0,-1 4-8 15,4 1 0-15,-8 3-8 16,4 3-48-16,-1 2 40 0,-2 0 8 16,7 0 8-16,-6 0 0 15,5 0 0-15,-5 0 0 16,0 0 0-16,-5 0 8 15,0 0 0-15,-2 0-8 16,-1 0 0-16,-2 0 0 16,5 9-8-16,-1-1 8 0,2 3-8 15,1 2 0-15,3-1 8 31,-6-3 8-31,1 4 0 0,-4-3 0 16,3-1-8-16,-7 2 0 16,5-1 8-16,-5 2-8 0,1 0 0 15,3 2-8-15,2 4 0 16,-3 1 8-16,4-2 0 31,-6 3 0-31,-2-4 0 0,-3 0 0 16,-4-2 0-16,-1 1 0 15,-1-4 8-15,0 4-8 0,-3-4 0 16,0-1 0-16,-1 3 0 15,-4-4 8-15,2-1 0 16,-2 1 0 0,0-1 48-16,-3-2-48 0,0-3 0 15,0 3 0-15,0 3 0 16,0-1 0-16,4 0 8 15,-4-1-8-15,0 2 8 0,0-1-8 16,0 2 72 0,0 0-64-16,0 2 40 31,-4 0 24-31,-7 2-64 0,5 2 40 0,-2 0-56 0,-2 2 0 15,3-2 0-15,-1 3 0 16,-1-4 0-16,1 2 8 0,-2-4 0 31,3-1 40-31,-4 1-40 0,0-4 96 16,-2 1-32-1,0-1 8-15,0 0-32 0,-1-1-40 16,1 1 0-16,-2 1-8 0,1-3 64 16,1-1-64-16,-2 3 72 31,1-1-64-31,-3-1 64 0,0 1 0 15,-3 1 0-15,-2 1-24 16,-1-1-40-16,-1 2 48 16,1-1-56-16,-1 1 0 0,3 0-8 15,2-1 8-15,-1-2 0 31,1-1 0-31,-1 2 0 0,1-1 8 16,-7-2 80-16,2 0 32 0,-5 0 8 16,0-2-16-1,0 2 48-15,1-2-48 0,1 2-56 0,1 0-56 16,-1 0 0-1,1 2 16 1,-2-2-16-16,1 0 0 0,-2-2 8 16,3 1 8-16,2-4-16 0,-2 1 16 15,5 0 56 1,3-2-64-16,4 2-8 0,6-2 0 0,-1 2-8 31,1 0 0-31,4 0-40 16,-3 0 48-16,1 0-16 0,1 0 8 15,-7 0-48-15,4 2-64 16,-1-2 72-16,1 1-8 0,-2 1-16 31,3-3 16-31,3 1-8 0,0-2 64 0,0 2 0 0,2-2-8 31,-1 0 8-31,1 0-8 16,2 0-40-16,0 0-8 15,0 0-168-15,0 0-432 0,-5 0-760 16,0 0-1081 0,1-9-4368-16</inkml:trace>
  <inkml:trace contextRef="#ctx0" brushRef="#br0" timeOffset="1192">15049 10782 2800 0,'0'0'2361'16,"0"0"-1257"-1,0 0 264 1,0 0-376-16,0 0-312 16,0 0-191-16,0 0-329 0,-97 89-64 0,66-48 8 15,-2 6 176-15,5-5 136 16,1-4-136-16,4-6-192 0,4-4-72 31,1-2 72-31,2-6-16 16,4-4 32-16,6-5-8 15,1-4 56-15,5-3-88 0,0-2-64 16,0-2-160-16,0 2 64 0,11 0 96 15,6-2 8-15,4 2 64 16,4-2 24 0,1 0-16-1,2 0-72-15,-2 0 40 0,1 0-40 16,-4 0-8-16,-4 2 0 15,-1 1-40-15,-2-1-104 0,-5-2-240 16,-3 0-480-16,-1 0-633 31,-2 0-1079-31,-2-2-2689 0</inkml:trace>
  <inkml:trace contextRef="#ctx0" brushRef="#br0" timeOffset="1742">14944 11089 2584 0,'0'0'1480'0,"0"0"-439"0,0 0-105 15,0 0-152-15,0 0-312 31,0 0-272-31,0 0-192 16,-18 20 8-16,-4055-18-16 0,8146-2 72 16,-4073 0 8-1,0 0 8-15,0 0-16 0,0 0 32 0,0 0 24 16,0 0 72-16,12 0 216 31,2 0 56-31,9 0-103 16,1 0 87-16,13-4 16 0,7-8-40 15,9-6-88 1,7-4 8-16,4 0-240 0,6-3-64 0,-10 2-32 15,-2 1 64-15,-7-1-80 16,-9 8 0 0,-8 0 0-16,-11 8 0 15,-9 3 8-15,-10 2-8 0,-3 2 88 16,-1 0 144-16,0 0 112 15,0 0 0-15,0 0-144 0,0 0-96 16,0 0-104 0,0 0-424-16,0 0-1168 15,-1 0-2569-15</inkml:trace>
  <inkml:trace contextRef="#ctx0" brushRef="#br0" timeOffset="2685">15718 10558 1584 0,'0'0'4761'16,"0"0"-3761"-16,0 0-96 0,0 0-176 31,0 0-520-31,8 42-200 16,-3 0 457-1,1 8 191-15,0 4-152 0,-1 1-184 0,2-10-96 16,-7-7-88-16,5-10-56 0,-5-7-32 16,0-10 8-16,0-4 8 15,0-7 120 1,0 0 144-16,0-2 120 15,0-16-448-15,-4-7-336 16,4-1 104-16,0-2-104 0,0 3 80 16,12 1 80-16,5 5 88 0,6 6-16 15,-4 4 40-15,4 7 56 16,-4 2-72-1,1 0 64-15,-6 2 8 16,2 8-40-16,-4 2 32 0,-6 1 16 16,-4 0 24-1,-2 4 72-15,0 0 72 0,-7 6 128 16,-10-1-88-1,-1-1-72-15,-2 0-40 16,3-8-96-16,4-4-24 0,5-5-248 16,1-4-432-16,7 0-632 15,0-34-985-15,10 0-744 16,6-1 161-16</inkml:trace>
  <inkml:trace contextRef="#ctx0" brushRef="#br0" timeOffset="3672">15955 10716 1360 0,'0'0'1640'0,"0"0"-672"16,0 0 329-16,0 0 287 15,0 0-152-15,0 134-416 0,0-98-327 16,0-3-401 0,0-8-208-16,0-6-80 15,0-8 0-15,6-2 0 0,6-5-64 16,-6-4-128-16,6 0-120 15,0-2-88-15,5-18-17 16,0-6-215-16,3-5-304 16,-1 1-104-16,-1 2 320 15,0 9 304-15,-1 4 312 16,-4 7 104-16,-1 5 88 0,-4 1 232 15,1 2 120-15,-4 0 112 16,-2 0-96-16,6 0-136 16,-3 0-96-1,2-2-112-15,3-7 16 16,1-7-56-16,4-4-72 0,-2-6-48 15,-2-1-392-15,-1-2 104 16,-3 3 120-16,-5 6 216 16,-3 8 32-16,0 3 440 0,0 7 360 31,0 2 0-31,-3 0-351 15,-8 4-161-15,1 13-40 0,0 5-16 16,4 4-8-16,1 0-56 16,5 0 80-16,0-4-144 15,0-3-64-15,0-6-72 0,0-7-72 31,8-2 72-15,3-4-72-16,4 0 56 0,6-16-152 0,-2-8-216 0,-1-4-392 16,0-2-129-16,-7 2 265 15,-1 6 192-15,-7 4 264 16,-3 6 184-16,0 4 208 15,0 6 472 1,-6 0-56-16,1 2-79 16,3 0-113-16,2 0-112 0,0 0-48 0,0 0-136 15,0 0-136-15,0 2-56 16,0 12 56-16,0 4 128 15,0 4 24 1,2 6 16-16,3 2-16 16,1 6 0-16,1 6-56 15,4 5-16-15,2 0 0 0,-2 6-8 16,4-3-64-16,-2 0 0 15,1-4 8-15,-6-2-8 0,0-5 0 32,-1-3 0-32,-7-2 0 15,0-4 0-15,0-6 8 0,0-3 0 16,0-4 32-1,0-7-40-15,0 0 48 0,0-4 40 16,-7-2 32-16,4 0-24 0,-5-2-24 31,5 0-64-31,-4-2 96 16,2 0 64-16,-1 0 160 0,-4 0 32 15,2 0 16-15,0 0 49 16,-3-4-177-16,3-6 48 0,0-4 0 16,4-2-24-16,4-8-32 15,0-8-120 1,0-8-112-16,21-11 0 15,5-5-16-15,5-2 0 16,8-20-784-16,-9 14-1841 0,-5 12-3736 16</inkml:trace>
  <inkml:trace contextRef="#ctx0" brushRef="#br0" timeOffset="291951">14997 1843 4672 0,'0'0'2209'16,"0"0"-817"-16,0 0 169 0,0 0-441 15,0 0-144-15,0 0-64 16,-34-30-96-16,28 24-423 0,4 4-17 16,2 0-120-1,0 2-160-15,0 0-96 16,0 0-96-16,0 20-224 15,0 16 56-15,12 16 183 0,-3 10-95 16,1 4-152-16,-2-2-152 16,-3-2 200-16,64-98-1440 171,-46 6 1368-155,0 8 120-16,2 10-176 0,-2 7 96 31,1 5 152-31,2 0 8 16,-3 11 63-16,-7 12 25 0,-2 5-24 0,-10 2 80 15,-4 6 8-15,0 0 104 16,-12-2 49-1,-7-4-41-15,-5-2-40 0,3-6-16 16,-3-3-48 0,6-4-8-16,-5-3-176 15,10-3-337-15,2-4-223 0,9-5-408 0,2 0-720 16,0-7-1321-16</inkml:trace>
  <inkml:trace contextRef="#ctx0" brushRef="#br0" timeOffset="292985">15290 2160 624 0,'0'0'2008'15,"0"0"-496"-15,0 0-111 16,0 0-321-16,0 0-520 0,0 0-560 15,0 0-24-15,0 58 16 16,0-28 8-16,0 2-136 31,1-4-96-31,11-4-96 0,0-4 16 16,1-4-208-16,5-8 176 15,-2-4 128-15,5-4 72 0,-3 0-64 0,3-18 103 16,-5-8 97 0,0-6 0-16,-3-6 8 15,-1-4 0 1,-1-2-8-16,-3 1-40 15,2 5-96 1,-4 6-152-16,2 10 136 16,-3 8 16-16,2 10-16 0,-3 4-288 0,3 2 224 15,-2 19 136 1,1 0 80-16,-6 5 8 15,0 1 48-15,0-3 32 0,5-3-72 0,1-2 40 16,6-1-48-16,1-6 16 16,4-4 40-16,3-5 200 0,-1-3-104 31,5-3 16-31,-1-19 112 15,1-8 40-15,-4-5-64 0,-3-3 33 16,-2 4 39-16,-9 2-8 16,-4 6 144-16,-2 5 200 0,0 6 168 15,-8 5-40-15,-8 5-296 16,-7 5-232-16,1 0-104 15,-4 9-96-15,-3 18-64 0,4 8-8 32,4 5-88-32,4 5-8 15,12-3-176-15,5-8-96 0,0-4-192 16,14-10 0-16,9-10 72 15,1-6 128-15,0-4 88 0,2-10 72 16,3-18-152-16,-1-10-144 31,2-7-281-31,-7 2 81 0,-4 0 560 16,-2 11 144-16,-6 9 224 0,-8 12 824 15,-3 7 513-15,0 4-521 16,0 0-472-16,0 0-256 16,-3 6-200-16,-2 10-112 15,2 5-56-15,3 6-8 31,0 12 56-31,0 10-48 0,3 13 56 0,8 13 8 0,1 5 8 16,-3 4-8-16,-2-1 8 16,-4-6-8-16,0-6 0 15,-1-8 0 1,1-14-8-16,-1-8-64 15,-2-14-88 1,1-9 8-16,-1-10 144 0,0-6 16 0,0-2 400 16,0 0 256-16,-13-4-304 15,-4-7-31-15,-3-8-57 0,-1 0-64 31,2-7-72-31,3-3-136 32,1-3 168-17,7-2-16-15,8-4 88 0,0-4-104 0,16-2-24 16,10-1-64-16,0 2-48 15,1 3-8-15,11-11-288 0,-8 10-1481 0,-2 6-2431 16</inkml:trace>
  <inkml:trace contextRef="#ctx0" brushRef="#br0" timeOffset="293457">16202 1879 1480 0,'0'0'2032'15,"0"0"-1096"-15,0 0 57 0,-142 115-233 16,102-74 0-16,9-5-136 16,15-8-392-16,9-9-232 15,7-6-128 1,7 0 80-16,17-3 48 15,8-3 16-15,4 4-8 0,-1-5 88 16,-1 2-88-16,-8-2 8 0,-7-1 40 16,-4 2-48-16,-10-3 8 15,-5 0 32-15,0 2 0 16,0 4-48-1,-16 6-64-15,-2 0-1584 16,2-6-2641-16</inkml:trace>
  <inkml:trace contextRef="#ctx0" brushRef="#br0" timeOffset="294078">16525 2160 2784 0,'0'0'2033'0,"0"0"-921"15,0 0 64-15,0 0-56 16,0 0-136-16,0 0-399 16,0 0-585-1,28 1 136-15,15-14-80 16,12-6 584-16,11-3-128 0,9 1-176 15,-4 0-120-15,-5 6-48 16,-2 0-104-16,-7 7-48 16,-10 3-16-1,-8 3 0-15,-6 2-200 16,-10 0-464-16,-8 0-528 0,-6-2-753 15,-2-3-1007-15,-7-1-1537 0</inkml:trace>
  <inkml:trace contextRef="#ctx0" brushRef="#br0" timeOffset="294342">17047 1839 4520 0,'0'0'1561'16,"0"0"-1217"-16,0 0-344 15,0 0 336-15,0 0 392 0,0 0 104 16,0 0-264-16,114 42-216 15,-88-34-31-15,-2 0 95 16,-4 0-192 0,-6 2-40-16,-1 2 48 0,-6 2-72 15,-4 3 16-15,-3 0 8 16,-4073 5 64-16,8131 5 40 0,-4083 1-88 15,-3 4-200-15,2-2-200 16,5 0-728 0,8-11-1249-16,7-10-2728 15</inkml:trace>
  <inkml:trace contextRef="#ctx0" brushRef="#br0" timeOffset="295557">17644 1893 808 0,'0'0'1248'15,"0"0"-392"-15,0 0 248 16,0 0-167-16,0 0-177 0,-87-56 48 15,74 56 64-15,2 0 8 0,-1 4-248 16,1 20-424 0,0 10-152-1,3 4 48-15,1 4-96 16,7-1 64-16,0-9-72 0,0-7-16 15,0-7-160-15,4-8-64 16,10-6-24 0,4-4-96-16,1 0 96 0,9-17-296 15,2-14-72-15,-4-3 200 16,7 1 312-16,-8 2 80 0,-4 11 40 15,-8 8 104-15,-6 12-96 16,-2 0 0-16,-1 2 136 0,0 14 312 31,5 2 112-31,1 0-168 16,3 0-192-16,1-6-104 0,3-5-48 15,4-7 40-15,0 0-40 16,3-11 40-16,3-12 8 16,-4-2-104-16,-5 3-80 0,-7 7-16 15,-9 2 96-15,-2 9 0 31,0 4-48-31,-4 0-392 0,-4 0-240 16,5 0 328-16,3 0 16 16,0 0-656-16,0-2 176 0,0-2 631 15,0-4 185-15,0 2 249 16,0 0 87-16,0 2 224 15,0 2 224 1,0 2 24-16,0 0-216 0,0 0-224 16,0 0-128-16,0 0-120 15,-3 2-120-15,3 2-248 0,0 2-208 16,0 0-72-1,0 0-176 1,0 2 216-16,5 2 336 16,6 0 144-16,0 2-16 0,1 0 16 0,2 2 8 15,-3 0-8-15,1-1 8 16,-6-2 8-16,4-3 80 0,-4 1-16 15,-1-5-16-15,-2-1 72 32,-3 3 152-32,0 0-16 15,0 5-112 1,-3 2 8-16,-13 6 136 0,-2-2-120 0,2 0-176 0,8-9-80 15,2-6-1016-15,6-2-1977 0</inkml:trace>
  <inkml:trace contextRef="#ctx0" brushRef="#br0" timeOffset="295782">18108 1851 2680 0,'0'0'856'0,"0"0"-680"0,0 0 240 16,0 0-96-16,0 0 193 0,127-48-305 16,-91 37-208-16,-1 4-224 15,-9 3-1049 1,-10 2-1215-1</inkml:trace>
  <inkml:trace contextRef="#ctx0" brushRef="#br0" timeOffset="296000">18251 1734 176 0,'0'0'2536'0,"0"0"-1864"16,0 0-384-16,0 0 128 15,-30 139 32-15,30-101-87 16,0-4-1-1,0-2-216-15,0-6-88 16,3-3-48-16,5-10 144 0,5-2 96 16,2-7-32-16,4-4-40 15,23-21-48-15,-3-11-128 16,-7-6-4289-16</inkml:trace>
  <inkml:trace contextRef="#ctx0" brushRef="#br0" timeOffset="296454">18702 1915 4656 0,'0'0'1329'0,"0"0"-801"0,0 0 176 0,0 0-216 16,0 0-376-16,0 0-112 16,0 0 336-16,100-4 80 0,-61 2-208 15,1-2-48-15,-4 2-64 31,-1 0-8-31,-4 2-72 0,-2-2 48 16,-1 0-48-16,-9 0-16 16,-3-2-168-16,-1-10-472 15,-4-1-1104-15,-5 0-2345 0</inkml:trace>
  <inkml:trace contextRef="#ctx0" brushRef="#br0" timeOffset="296735">19127 1708 40 0,'0'0'4408'16,"0"0"-3711"-16,0 0-641 0,0 0 208 0,0 0 432 15,0 0-136-15,0 0-144 16,121 20-160-16,-92-5-96 15,-2-3-144-15,-2 1-8 0,-6 2 40 32,0-2-40-32,-4 4 0 15,-4-4 8-15,-3 6-8 0,-3-2 104 16,-5 4 88-16,0 5 88 15,-5 4 144-15,-27 14-432 0,0-7-24 16,1-12-2056-16</inkml:trace>
  <inkml:trace contextRef="#ctx0" brushRef="#br0" timeOffset="299761">19897 1450 3848 0,'0'0'1649'0,"0"0"-1353"0,0 0-288 15,0 0 296-15,0 0 272 0,7 90-112 16,-4-54-200-16,-3 0-40 31,0-4-112-31,0-6-96 16,1-7 32-16,-1-8-40 0,0-5 48 15,0-6 64-15,0 0 144 16,0 0 504-16,0 0 225 0,0 0-33 31,0-10-624-31,0-5-336 16,4-6-56-16,4-1-24 15,1 0 72-15,3 2-40 0,2 4 40 0,-1 2-8 16,-2 5-64-16,1 2 24 16,1 1-48-16,4 4-16 0,-4 2 32 15,8 0-8 1,-1 0 88-1,-1 6-160-15,-3 8-128 16,-1 6-160-16,-7 6 95 0,-3 2 121 16,-4 0 104-16,-1-3 40 0,0-8 88 15,0-6 8-15,0-7 80 0,0-4 208 32,0 0 633-32,-3-4-273 15,-2-13-464 1,2-4-184-16,3-7-32 0,0-2-24 0,0 0-8 15,11 5-24-15,1 7-8 16,-1 8 48-16,-5 6-120 0,1 4-88 31,-1 0 72-31,4 4 88 16,-4 10-32-16,6 2 128 15,-6 3-8-15,4-6-64 0,-2 1-48 16,2-5-73-16,-2-4-95 0,-2-5-16 16,1 0 192-16,1 0 112 31,-2-7 160-31,-3-6-80 15,2 3-24-15,-5 4 0 0,0 3-56 16,0 1-104-16,0 2-440 16,0 0-720-16,7 0-232 0,-4 0-273 15,2 0 625-15,3 0 848 16,-3 0 296-1,0 0 136-15,-4 0 424 16,2 0 312-16,-3 0 9 0,0 0-225 16,0 0-160-16,0 0-168 15,4 2-320-15,4 7 152 0,0 5 64 16,0 4 32-1,-2-2-48-15,4-3-96 16,-4-2-56-16,-2-5-40 16,-1-3 48-16,2-3 8 0,-5 0 104 15,0 0 40-15,1 0 40 16,6-3-72-16,3-11-80 0,6-2-96 31,3-2-8-31,-3 0-184 16,2 4-120-16,-7 7 16 0,-3 0-8 15,0 5-200-15,-4 0 8 16,-3 2 128-16,3 0 176 15,-4 0 128 1,3 0 48-16,-3 0 8 16,0 0 112-16,0 0 168 15,0 0 160-15,0 0 128 0,0 0-8 16,0 0-224-16,0-2-232 15,0 2-88-15,0 0-8 32,0-2 0-32,0 2 0 0,0 0-8 0,0 0 8 15,0 0 64-15,0 0-72 16,1 0-8-16,1 0-56 0,3-4-40 15,1-4 88-15,2 0 8 16,0 0-112-16,-1 2-48 16,-1 2 64-16,-4 2 40 15,3 2-48 1,-2 0-96-16,-1 0 8 0,4 14 200 15,-1 4 80-15,1 0 88 0,1 4-56 16,-1-2-32-16,1-4-8 16,-2-3-72-16,3-6 0 15,1-3-8 1,-1-4-80-1,4 0 8-15,4 0 72 0,2-11-64 16,-2-6 0-16,-2 0 8 0,1 0-40 16,-4 4 96-16,-3 2 8 15,0 3 0-15,-6 2 72 0,-2 0 64 31,0 4 224-31,0-2-128 16,0 4-136-16,-2 0-80 0,-7 0-16 16,-3 3-144-16,1 8 40 15,1-1 56-15,7 1-8 16,3-6-40-16,0-3-240 0,0-2-240 31,0 0 0-31,11 0 296 16,7-7-8-16,3-8-472 0,0-1-521 0,-1 2 305 15,-7 0 184-15,-2 4 736 16,-6 4 56-16,-4 2 1160 15,-1 2 793-15,0 2-217 16,0 0-488 0,0 0-432-16,0 0-400 15,0 0-416 1,0 6-304-16,0 8 88 0,5 4 208 0,6 2-96 0,2-2 24 15,5-4 64 1,0-4-88-16,3-8-264 16,1-2-56-16,-2 0-56 15,-2-10-232-15,-2-8-48 16,-5 0 224-16,-8-2 536 15,-3 2 360-15,0 0 472 0,0 3 264 16,0 6 40-16,-3 1-256 0,-2 4-175 31,0 2 23-31,4 2-296 16,1 0-424-16,0 0-8 0,0 0-160 15,0 0-120-15,0 12 96 16,0 8 168 0,0 6 16-16,0 8 0 0,0 6 16 0,0 9 0 31,0 2-16-31,0 4 0 15,0-1-72-15,6-6-48 0,1-4 56 16,2-8-32-16,-1-4 80 16,-3-6 0-16,-3-3 8 15,3-6 8 1,-5-4 0-16,0-7 8 0,0-2 56 15,0-4 56-15,0 0 16 16,0 0 64-16,-7 0 136 0,-4 0-128 16,-2 0-72-16,2-6 96 15,-1-3-32-15,0-1 88 16,2 1 296-16,5-4 112 15,5 1-224-15,0-8-472 16,21-10-96-16,34-28-472 16,-2 4-992-16,-3 6-3209 0</inkml:trace>
  <inkml:trace contextRef="#ctx0" brushRef="#br0" timeOffset="300820">20155 2169 288 0,'0'0'4561'0,"0"0"-3425"15,0 0-872-15,0 0-72 0,0 0-48 16,0 75 72 0,0-29 16-16,0 8 136 15,0 4-80-15,0 3-32 16,0-3-152-16,0-6-88 15,5-10 40-15,-1-8-56 0,2-12 0 16,2-8 0-16,0-8-72 0,-3-6 72 31,8 0 112-31,11-22 24 16,5-12 200-16,7-6-336 15,-1-2 0-15,-2 6-88 0,-9 8 88 16,-8 11 8-16,-10 9 0 16,-4 7 128-16,-2 1 0 15,0 0-136 1,0 5 8-16,0 12-8 15,0 0 240-15,6 4-56 16,-2-1-87-16,-1-2-1 0,3-2-32 16,-1-2-48-16,0-2 40 0,0-2-56 15,-5-4-281-15,0-4-735 16,0-2-1064-1,0 0-945-15</inkml:trace>
  <inkml:trace contextRef="#ctx0" brushRef="#br0" timeOffset="300995">20438 2370 4640 0,'0'0'2169'16,"0"0"-1657"-16,0 0-512 15,0 0-280-15,0 0 152 0,0 0 128 16,0 0 0-16,94 0-552 15,-65-20-1056 1,-5-3-1265 0</inkml:trace>
  <inkml:trace contextRef="#ctx0" brushRef="#br0" timeOffset="301372">20679 2043 2480 0,'0'0'1472'0,"0"0"-1328"15,0 0-16-15,0 0 441 16,0 0 183-16,-4 147-384 0,4-97-128 15,0 5-64-15,0-2-24 16,0 1-16-16,0 1-24 0,0-4-16 31,0-2 16-31,0-6-16 0,0 0-16 31,0-5-72-31,0-2 48 0,0-6-48 0,0-4 72 0,0-1-72 16,0-8 40-16,-3 1-40 16,0-4-8-16,1-1-8 15,2-2 8 1,0 0 0-16,0-3 8 0,0-2-8 15,-4-4 0 1,4-1 24-16,-4-1 128 0,-5 0 112 0,-3 0 248 16,-5 0-376-16,-1 0-128 15,-8 0-8 1,-10-13-448-16,6 2-1352 15,2-2-3161-15</inkml:trace>
  <inkml:trace contextRef="#ctx0" brushRef="#br0" timeOffset="301673">20709 2432 3648 0,'0'0'2129'16,"0"0"-953"0,0 0-288-16,0 0-368 0,0 0-416 15,0 0-104-15,0 0-152 16,26 4-288-16,-18 9-1464 0,-3-3-2073 0</inkml:trace>
  <inkml:trace contextRef="#ctx0" brushRef="#br0" timeOffset="302314">20566 2453 656 0,'0'0'1064'0,"0"0"-96"0,0 0-192 16,0 0-272-16,0 0 32 15,0 0-15-15,0 0 63 32,14 0 288-32,1 0 24 0,4-2-208 15,0-5-192-15,7-1-136 16,-1 1-192-16,0-3-168 0,9-5-896 15,-6 6-1664-15,-9 0-2585 0</inkml:trace>
  <inkml:trace contextRef="#ctx0" brushRef="#br0" timeOffset="302890">20855 2538 1216 0,'0'0'1464'0,"0"0"-1176"0,0 0 8 16,0 0 160-16,0 0-8 0,37 26 56 16,-24-26-23-16,3 0-1 15,2 0-152 1,4-5-32-1,-1-9-88-15,-1-4-88 0,-3 2-40 16,-4 1 0-16,-3 4 8 16,-8-2 168-16,-2 5 152 0,0-1 56 15,0-2-48-15,-12 1-248 16,-7 3-168-1,0 1-88 17,-4 4-224-32,0 2 40 0,4 0 200 0,6 0 72 15,-1 4 0-15,9 7 48 16,-3 6 104-16,4 2 40 0,1 4 16 15,0 1-104-15,3-1-16 32,0 1 24-32,0-3-16 0,0-3-88 0,0-4-8 0,0-2-8 15,6-2-64-15,6-2 64 16,4-2 8-16,3-6 64 0,7 0-64 0,10-14-424 15,-6-10-1480 1,-7-4-4552-16</inkml:trace>
  <inkml:trace contextRef="#ctx0" brushRef="#br0" timeOffset="303607">21506 1951 3384 0,'0'0'1441'0,"0"0"-1153"16,0 0 224-1,0 0 224-15,119 16 8 0,-79-6-184 0,-1 3-336 32,-2 0-152-32,4 2-56 0,-4 0 0 15,-2 2 56-15,3-2-56 16,-5-3 40-16,-5 1-48 15,-6-4 0-15,-5-1 56 16,-6-1-64-16,-8-5 16 0,-3 2 176 16,0-4 344-1,0 4 137-15,-11 7-97 0,-17 8-144 16,-17 13-48-16,-5 8-216 15,-6 2-24-15,6 0 144 16,12-4-88-16,9-6-200 0,7-6-336 31,10-13-536-31,6-11-1281 16,6-2-4304-16</inkml:trace>
  <inkml:trace contextRef="#ctx0" brushRef="#br0" timeOffset="306635">22274 2050 5401 0,'0'0'856'0,"0"0"-280"16,0 0 176-16,0 0 48 31,0 0-88-31,0 0-528 0,0 0-184 15,-53-37-632-15,40 61 424 16,-1 6 152 0,1 4 56-16,1 0 16 0,6-2-8 0,3-4 40 0,3-7-48 15,0-3-40 1,0-6 24-1,6-2-64-15,7-3 80 0,2 0 0 16,2-7 56-16,-1 0 16 16,4 0 56-16,-6-10 208 15,6-12 145-15,-7-8-185 16,4-6-296-16,-2-5-72 15,-2 0-152 1,-2 3-17-16,0-1-87 0,-4 5 88 16,-1 4 240-16,-1 2 104 0,-5 2 8 15,0 2 168-15,0-2 1 31,0 4-73-31,0-1 56 0,0 4 16 16,-5-2-200-16,1 8 0 16,4 0-72-16,-2 5 56 0,2 5 16 15,0 1-8-15,0 2-72 16,0 0-120-16,0 0-96 0,-3 2-48 15,3 11 264 1,-2 10 80 0,2 3 304-16,-2 8 80 15,2 4-232-15,0 6-128 0,0 0-16 16,0 5 16-16,4-4-56 15,10 0 24-15,-1-5-72 0,3-6 8 16,-1-8-8-16,1-11-232 16,2-4-600-1,-5-9-249-15,4-2-15 16,0 0-352-16,0-11 88 0,-1-2 367 15,-3-1 481-15,-6 1 512 16,-1 4 512-16,-2-4-7 0,-3 0-97 16,-1-1-144-1,3-3-176 1,-3 6-16-16,0 0 352 0,0 5 512 15,0 4 488-15,0 2-87 0,-9 0-393 16,-4 4-360-16,-5 15-344 16,-3 2-96-16,2 5-64 0,1 2-72 31,2 1 8-16,6-5-16-15,8-2-16 0,-2-2-32 16,4-4-32-16,0-2 64 0,0-4-32 16,0-4-16-16,11-4 56 0,5-2 8 15,0 0 8-15,7-14-8 31,1-10-160-31,0-4-152 16,0-2-32-16,-6 2 128 0,-5 0 200 16,-2 2-32-16,-6 1 48 15,-3 6 0-15,-2 2 104 0,0 6-88 16,0 2 88-16,0 5 80 31,0 2 24-31,0 2-176 16,5 0-32-16,-4 2-240 15,4 16 240-15,2 7 48 0,-1 5 272 0,2 2-48 16,-5 0-112-16,4-6-56 0,-2-4-104 15,0-8-64 1,-4-6-456 0,4-6-256-16,-3-2 72 15,4 0 400-15,-1-18 119 16,5-10-199-16,1-6-192 0,0-3-168 0,1 5-240 15,-6 9 920-15,-3 6 64 16,1 12 648 0,-4 5 192-16,0 0-160 15,0 0-152-15,0 0-159 16,0 0-369-16,3 2-80 0,-2 7 80 15,3 6 112-15,-1 2 120 16,2 4 16-16,-2-1-80 0,3-2-48 31,2-2-120-31,0-6-56 16,4-4-368-16,-4-6-265 0,8 0-135 15,2-8-208-15,4-9-512 16,1 0-73 0,0 0 793-16,-6 4 824 0,-4 0 232 0,-1 1 344 31,-6 3 17-31,-1-4 215 15,-5 3 320-15,0 1-248 0,0 2-368 16,0 3 16-16,-3 2-176 16,-5 2-120-16,1 0-232 15,-1 19-56-15,-2 5 56 16,2-1 112-16,5 3-15 15,3-3-89-15,0-7 0 16,0-2-8-16,3-6-65 0,15-7-191 16,-2-1-136-16,10-3-200 15,-2-20-312-15,2-4-136 0,-3-8 16 16,-4-1 303-1,-4 0 465-15,-7 2 256 16,-8 4 513-16,0 6 327 16,0 6 272-16,-7 8-376 0,-2 6 56 15,2 4-80-15,-1 0-191 16,5 0-265-16,-4 0-112 0,6 14 64 31,1 8-80-31,0 6-16 16,0 4 8-16,0 4 16 0,0 1 16 15,0-1 0-15,0 0-72 16,1 2 0-16,3-3-8 0,-1 4-8 15,5-1-56-15,0 2 0 32,2 5 0-32,-2-2 64 15,0 4-64-15,-5-5 40 0,-3-4-40 16,0-8 8-16,0-8 64 15,0-5-32-15,-3-4-40 0,-10-3 96 16,0-6-24-16,0-4 24 16,-3 0 24-1,0 0 24-15,1-10-32 16,2-8-32-16,2-8-80 0,6-7-8 15,5-3-80-15,0-2-72 16,2-1-80-16,19-2-32 16,0 5 8-16,1 4 32 15,3 6 8 1,-4 4 144-16,1 6 64 15,-2 0 8-15,-4 4 0 0,-2 0 0 0,1 2 88 16,-2 0 8-16,-4 2-88 16,-1-2 72-16,1-2-32 15,0-2 24 1,-2-5-32-16,4-3-40 15,0-5 0-15,7-1-8 16,1 0 8-16,-1 1 8 0,0 5 112 16,-7 10 200-16,-4 5 384 15,-7 7-184-15,0 0-344 0,0 0-176 31,-4 0-152-31,-10 9-8 16,-4 7 104-16,0 4 56 0,1 5-8 16,4-1-96-1,1 1 96-15,6-1 0 0,1-3 0 16,5-6-8-16,-3-2 8 0,3-7-72 31,0-4-152-31,0-2-184 16,0 0 88-16,0 0 152 0,0-10 8 0,3-8-64 15,0-5-328-15,1 0 344 16,0 1 88-16,-4 1 128 15,4 6 48-15,-4 4 56 16,0 3 176 0,0 2 152-16,0 4-168 15,1 2-264-15,6 0-112 0,-1 0-224 16,7 4 192-16,-2 8 136 0,1 6 8 15,-1 3 8 1,-1-2 72-16,-4 6-72 16,1-3 120-16,-6-3-40 15,-1-2-24-15,3-6 0 16,-3-2 0-16,4-7-56 0,-3-2-8 15,3 0-312-15,0-7 0 16,6-16-224 0,3-11-977-16,2-11-767 15,1 2 135-15,-3 0 1681 16,-2 9 464-16,-5 13 1120 0,-1 6 209 15,-5 11 159-15,5 4-536 16,-5 0-952-16,0 8-360 16,5 14 176-16,-2 4 184 15,0 3 0 1,2-1 72-16,-2-3-64 15,2-1 120-15,2-5-128 0,-4-4 0 16,5-6-128-16,-3-5-472 16,11-4-312-16,-5-9-440 0,-1-6-1049 15</inkml:trace>
  <inkml:trace contextRef="#ctx0" brushRef="#br0" timeOffset="306995">23569 2047 3064 0,'0'0'1048'0,"0"0"-199"15,0 0 63-15,0 0-104 16,0 0-288-16,-22 3-120 15,17 8 112 1,2 5-176-16,0-1-168 0,3-4-80 16,0-2-88-16,0-7 16 0,3-2-16 15,8 0-176-15,5-11-424 16,4-6-936-16,2-4-1145 15,1 6 537 1,-5 2 1368-16,-7 5 776 16,-1 6 888-16,-7 2 40 0,-3 0 88 15,3 0-168-15,-1 4-247 16,4 6-33-16,-3 3-120 15,5 0-240-15,4 0-80 0,-4 1-80 32,6-5-48-32,2 0-104 15,-3-1-104 1,0-2-40-16,-1-3-104 0,1-1-208 0,1-2 264 15,1 0-553-15,14-13-567 16,0-19-408-16</inkml:trace>
  <inkml:trace contextRef="#ctx0" brushRef="#br0" timeOffset="307284">23925 1995 488 0,'0'0'2400'16,"0"0"-463"-16,0 0-513 15,0 0-296-15,0 0 32 0,0 0-63 16,-65-104-241 0,65 102-88-1,-5 2-432-15,5 0-336 0,0 0-312 16,0 14 32-16,0 4 232 0,0 6-8 15,0 2-200-15,5-2-216 16,6 3 136-16,1-6 24 0,7-3 127 16,-3-2 17-16,0-5 88 15,-3-4 80 1,-1-1 8-16,-4-4-8 15,-8-2 184-15,3 2 89 16,-3 0-105-16,0 0 64 0,0 5 64 16,-3 1-112-1,-15 3 72-15,-29 14 56 0,5-3-312 0,0-5-2417 16</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2-27T03:20:46.130"/>
    </inkml:context>
    <inkml:brush xml:id="br0">
      <inkml:brushProperty name="width" value="0.05292" units="cm"/>
      <inkml:brushProperty name="height" value="0.05292" units="cm"/>
      <inkml:brushProperty name="color" value="#FF0000"/>
    </inkml:brush>
  </inkml:definitions>
  <inkml:trace contextRef="#ctx0" brushRef="#br0">17074 11183 0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2:14:23.775"/>
    </inkml:context>
    <inkml:brush xml:id="br0">
      <inkml:brushProperty name="width" value="0.05292" units="cm"/>
      <inkml:brushProperty name="height" value="0.05292" units="cm"/>
      <inkml:brushProperty name="color" value="#FF0000"/>
    </inkml:brush>
  </inkml:definitions>
  <inkml:trace contextRef="#ctx0" brushRef="#br0">6766 7548 1528 0,'0'0'376'0,"0"0"-336"16,0 0-40-16,0 0 0 0,0 0 736 15,0 0 600-15,0 0 49 31,-76-2-449-31,76 2-136 0,0 0-304 16,0 0-48-16,0 0-96 16,0 0-96-16,0 0-192 15,0 0-64-15,26 8-8 0,13 10 8 16,16 8 176-16,12 8 24 15,6 6-72 1,6 5-24 0,7 4 57-16,9 4 103 0,20 13 40 0,27 16-72 15,31 18 24-15,12 4-64 16,-5-1-24-16,-11-9-160 0,-22-7 48 15,-3 0-48 1,-8 3 64-16,-6 3 32 16,-2-3 48-16,1-4 136 15,-6-5-64-15,-18-13-48 0,-20-16-32 16,-15-10-48-16,-5-4-40 15,14 5-40-15,9 4 32 0,14 6-40 32,-3-6 64-32,-4 0-64 15,-5-7 40-15,-12-4-40 0,-10-2 8 31,-15-6-16-31,-14-4 0 0,-12-5 8 0,-9-6 0 0,-10-5 8 16,-5-3 56-16,-3-5 184 31,0 0 344-31,0 0 57 16,0 0-185-16,-21-9-472 0,-48-31-985 15,4 2-2887-15,-6-4-5314 16</inkml:trace>
  <inkml:trace contextRef="#ctx0" brushRef="#br0" timeOffset="799">10450 7241 1696 0,'0'0'96'0,"0"0"-8"32,0 0 512-32,0 0 616 15,0 0 617-15,0 0-41 0,-128 34-624 16,97-18-472-16,-2 13-207 0,-11 10-41 15,-9 14-80-15,-15 11-40 16,-13 12-48-16,-32 20-16 16,-29 24-16-1,-34 23-136-15,-8 5-16 16,0-4-88-16,14-7 56 0,23-11-64 15,7 4 0-15,27-17 0 0,22-23 48 16,22-22 120-16,1-7 24 0,-11 7-64 31,-18 10-40-31,-11 11-32 16,4-10-48-16,9-4 64 15,11-11-64-15,15-11 72 0,12-8-80 16,15-11 0-16,11-6-8 16,10-8 0-16,8-4-64 0,5-6 16 31,0-1 40-31,7-4 8 15,-1-3-8 1,2-2 16-16,0 0 0 0,0 0 0 0,0 0 8 16,0 0 0-16,0 0 40 0,0 0-40 31,0 0 8-31,0 0 48 15,0 0-16-15,0 0 32 16,0 0 24-16,0 0-16 0,-8-9-88 16,-3-6-632-16,-12-5-1736 0</inkml:trace>
  <inkml:trace contextRef="#ctx0" brushRef="#br0" timeOffset="22904">17956 4203 616 0,'0'0'2040'0,"0"0"-1280"0,0 0-400 31,0 0 577-31,0 0 111 16,0 0-32-16,0 2-216 16,0 0-208-16,0-2-32 0,0 0 56 15,0 0-55-15,0 0-161 16,0 2-40-16,0-2-56 0,0 2-128 31,0 0-120-31,0 0-56 16,0 2 0-16,0 2 8 0,0 0 0 15,0 1 0-15,0 2 8 0,0 3-8 16,6 6-8-16,7 5 0 15,7 5 80-15,-1 1-80 16,5 6-8 0,4 1 0-16,-2 0 8 0,3 2 8 31,-2-2 528-31,-4-4-328 0,-4-4-136 0,-3-8-64 0,-6-4 8 15,-2-4 32 1,-5-6 0-16,2-4 8 16,-5 0 40-16,0-2 88 15,0 0 144-15,0 0 112 16,0 0-64-16,0 0-192 0,0 0-39 15,0 0-137-15,0 0 40 16,0 0-40-16,0 0-8 0,0 0 96 31,3-4-24-31,-3-7-8 16,0-8-64-16,0-7-72 15,8-4 0-15,-3-2-16 0,10 2-113 32,-4 5 57-32,0 4 64 0,1 6 24 0,-3 4 48 0,1 1 8 31,-7 1 0-31,4 3 0 15,-2-1 56-15,-4 1 0 16,4-3 16-16,-3 3 0 0,1-1-16 16,2-1-56-16,-4-1 0 15,1 3-16 1,3-2-40-16,0 1 8 15,1-4 40-15,-1-1 8 0,1 1-8 16,2-4 8-16,4 0-8 16,-1 0 0-16,-4-1 8 0,2 4-8 0,-2 0 8 15,-2 4 8 1,-2 2 0-1,0 4 56-15,-1-2-56 16,-2 2-8-16,0 0 0 0,3 0-8 16,-3-2-56-16,3 2 56 15,-3-4 0-15,3 1 0 0,-1-2 0 16,-2-1-64-16,0-6-320 31,0 2-1232-31,-23 0-3233 0</inkml:trace>
  <inkml:trace contextRef="#ctx0" brushRef="#br0" timeOffset="65044">15315 7676 2616 0,'0'0'2113'0,"0"0"-1281"15,0 0 96 1,0 0 424-16,0 0-384 15,0 0-472-15,-11 0-271 0,11 0-161 32,0 0 0-32,-1 0 96 15,1 0 24-15,-2 0 48 16,-3 0 256-16,-1 0-16 0,-4 0-280 15,-1 0-56-15,-4 0 48 16,-1 0-64-16,-2 0-48 0,2 0-16 16,2 0-8-16,-3 0 8 15,6 2-8 1,0 0 56-16,-1 3 48 0,1-1-24 0,0-3 88 31,-4 3-40-31,-1 0-96 16,-3 0-8-16,-4 2 112 0,1 0-32 15,-3 1-88-15,3 0-56 16,-1 3 48-16,-3 1-48 0,2-2 40 15,3 1 0-15,0-1 80 16,2 1-24 0,-1-3 24-16,3 1-7 15,0 3-113-15,-2-3 64 0,1-1-64 16,2 4 8-16,-8 1-16 15,3 1-16-15,0 4 8 16,0-2-56-16,2 2 56 16,2-2 0-16,0 2 0 15,4-4 8-15,-3 2 0 16,1-1 8-16,0 2 0 0,-4 0 0 15,3 2-8-15,-2-1 0 16,4 0-16-16,1 2 8 16,-2 0-65-1,2 1 65-15,-1 3 0 16,4-4-8-16,-1 3 8 0,1-1 8 15,-1-4 0-15,-1 0-8 16,4-2-40-16,2 2 40 16,-2-4-8-16,1 2 16 0,1-1 0 31,-1 0 16-31,1 0-8 15,0 2-8-15,-4 0 0 0,3 2-8 16,3 2-48-16,0-2 48 16,1 3-8-16,1-6 8 15,-1 0-40-15,3-4 40 0,0-1-16 16,0 1-24-1,0-5 40 1,0 1-8-16,0 1 8 0,0 1-48 0,0-1 40 16,0-1 8-16,0 1 0 15,5 1 0-15,0-1 8 16,0-1-8-16,0 1 0 15,1-1-56-15,2 1-16 16,3-1 72 0,1 1 0-16,1 1 8 0,1-1 0 0,1 0 0 15,-2-1 8-15,1 2 0 16,1-1 80-16,-4 0-24 15,-1 0-56 1,3-2 40-16,0 0-32 16,3-2 32-16,1 0 24 0,3 0 24 15,2-2-16-15,1-2-32 16,1 0-40-16,1 0 40 31,-1 0 25-31,-3 0-73 0,0 0 0 16,-5 0 8-16,5 0 0 15,-3 0 0-15,1 0 0 0,2 0 8 16,-2 0 40-1,4-2 0-15,0-2 40 0,-1-2 0 16,-2 0-8-16,2-2-24 0,-2 1-56 31,1 0 8-31,-2 1-8 16,0 2-8-16,2-2 8 0,-1 1-8 15,-4 1 16-15,-2-1-16 16,1 1 8-16,-4-2 0 0,2 0 48 16,2-1 40-16,-2 0 8 15,0-3 24 1,-1-3-8-16,5 2-56 15,-3-1-64-15,6-3 0 0,-6 4 0 16,5-2 0-16,-7 3-8 0,-1 5-8 16,0-1-56-1,-1-1 72-15,0 3-24 16,3-4 16-16,-2 0 8 15,3-2 0-15,3 0 0 16,-3-4 8-16,6-2 8 16,-3 2-8-16,-1-2 8 0,-4 0-8 15,2 0 8 1,-1 0 32-16,-1 2-48 15,2-2 8-15,-3 0 8 16,1 0-16-16,2 0 0 16,-1-2 0-16,0 0 0 0,-2-1 0 15,2 4 8-15,-1-2 0 31,-1 2 48-31,-1 2-48 0,-2 1 40 16,-2 1 0-16,2-4 32 16,-1 2 8-16,1-4-24 15,-3 2 24-15,-1-4-88 0,3 4 0 16,-1 0 0-16,-1 1-8 0,2 2-40 15,-3 2 0-15,3 2 48 16,-2 0-16 0,-2 0 16-16,2-2 24 15,-2-1 32-15,-1-2 32 16,-1-1-32-16,-1 0-48 0,0 0 40 15,0 1-40-15,0 4 8 0,0-1 32 16,0-1-40 0,0 0 96-1,0-1-48-15,-1-3-56 0,-6 0-8 16,1 0 8-16,-2 2-8 15,4 2 8-15,0 3-8 0,0 3 8 32,-2 3 200-32,4 0 32 0,-1 0 16 15,-3 0-32-15,2-3-32 16,-2-1-64-1,-4-2-72-15,2 2-40 0,-3-1 0 0,3 0 0 16,0 1-8-16,-2 4 0 16,8 0-88-16,-6 0 40 0,-1 2-8 31,1 0 8-31,-2-2 0 15,-3 2 40-15,2-2 8 16,-2 2 0-16,1-2 0 0,4 2 0 16,-1 0 0-16,-1 0 16 15,2 0-16-15,-2 0 0 0,2 0 0 16,0 0-8-1,0 0 0-15,2 0-8 16,-1 0 8-16,2 0-64 16,0 0 24-16,1 0 0 0,2 0 0 15,-3 0 40-15,0 0-72 16,4 0 32-16,-4 2 48 15,5 0-8-15,-3 0 8 16,-1 0 0-16,3-2 8 16,-3 2 0-16,1 0 0 15,0 0 8 1,1 0-8-16,-1-2 48 0,0 0-40 0,0 2 80 15,1-2-24 1,-3 0 8-16,0 0-32 16,4 0-48-16,1 2 0 15,0-2 0-15,0 0-56 0,0 0-48 16,0 0-16-16,0 0-32 15,0 0-64-15,0 0-200 0,0 0-104 32,0 0 80-32,0 0 168 15,0 0 144-15,0 0 32 16,0 0 88-16,0 0 0 0,0 0 8 15,0 0 0-15,0 0 8 16,0 0 72-16,0 0 8 0,0 0-8 31,0 0 0-31,0 0 24 16,0 0 16-16,0 0 8 0,0 0 40 15,0 0 120-15,0 0 40 0,0 0 8 16,0 0-64-16,0 0 0 16,0 0-32-16,0 0-80 15,-7 0-96 1,-2-8-56-16,1 0-8 15,-5-1-64-15,1-2 56 0,1-1-40 16,0 3 40-16,1-4 0 0,-1 3 8 16,1-4-8-16,-3 2 8 15,0-2 0 1,0-2-8-1,0-3 0-15,2 2-96 0,-5-3 16 16,3 0 24-16,0 0 16 16,2 1 40-16,3 4 8 0,-4-2 16 15,3 2 32-15,-1-2-40 31,2 4-8-15,-2-2 16-16,-1 0-16 0,1 0 8 0,-4 1 32 16,2-2-32-16,1 2-8 0,-2 0-8 15,0 2 0-15,2 0-64 16,3 0 64-16,0 2 0 31,5 2 0-31,-5 0 8 0,1-2-8 31,-1-2 8-31,-2-2-8 0,-1-4-8 0,-2 0-40 0,3-5-8 16,-4 2-96-16,3-1-8 0,2-1 8 15,1 1 0 1,2 3-56 0,4-2 64-16,-1-1 56 0,3 1 8 31,-3-6 80-31,0-1-40 0,1-4-16 0,0 0 8 0,1 0 0 15,1 0-16-15,0 2-8 16,0 2 16 0,0 0 0-16,1 1 56 15,12 1 0-15,3 0 0 0,2 1-40 16,2-5 40-1,2-1-8-15,2-1 16 0,4-2-8 0,-1-3 0 16,2 4-48-16,4 2 40 31,-4 7-112-31,1 5 8 0,0 2 32 16,-1 6 16-16,1-1-8 15,-1 3 64-15,-4 3 8 0,0 1 0 16,-5-1 8-16,-2 0 0 16,-1-1 48-16,1 1-48 31,1 0 0-31,4 3-8 0,-4 1-112 15,4 2 16-15,-4 0 24 16,1 0 8-16,-2 0-1 0,-1 0 73 16,1 0 0-16,0 3 0 15,0 3 0-15,1 2-8 16,4 1 8-1,-1 2 0-15,4 3 0 0,-3 1 0 16,-1 0 0-16,-1 2 0 16,-1 0 73-16,-3-2-65 0,-5 0 8 15,4 0 32-15,-5 0-40 16,4 0 0-1,-4 0 72-15,-1 2-32 16,-1 1-40-16,3 0 0 0,-1 4 0 16,-1 2 56-16,-1 0-56 15,-1 0 8-15,-1 0 32 0,-2 1 8 16,-2-4 0-16,2 1 40 31,-2 3-48-31,-3-3 0 16,2-1-40-16,3 5 0 0,-4-1 48 15,2 1-40-15,-1 0-8 0,0 0 0 16,-2-4 56-16,0 0-64 15,0-1 8-15,0-4 56 32,0 0 8-32,0 0 48 0,0-1-40 15,0 0 16-15,0 2-48 16,-4 1 0-16,-4 0 8 0,5 0-48 15,-5-2 0-15,5 2 40 16,-4-1-32-16,-1 0-8 31,3 2-8-31,-3-1 0 0,2 4 0 16,1-1 0-16,-3-4 0 0,5-2 8 15,-4-2 0-15,2-2 0 0,-1-2 0 16,3 3 16-16,-5-4-16 16,0 1 40-1,3 1-40 1,-7 0 0-16,1 1 0 15,3 1 0-15,-3-2-8 0,1 1 8 0,0 3 0 16,1-6 0-16,-3 4-8 0,1-1 0 16,3-3 0-16,-3 4 8 31,1-1 8-31,-1-3-8 15,-1 4 8-15,3-3 40 0,-3-1-48 16,-2 2 40-16,4-3-40 16,2-1 0-16,-3 2-8 0,4-3 8 15,1 0-8-15,1 0 0 31,-1 0 0-31,-1-2 8 0,-1 2 0 16,-2 0 48-16,-1 0 8 16,0 0-16-1,3-2 0-15,-2 0 16 0,2 0 32 0,-2-2 40 16,5 0 16-16,-3 0-16 31,2 2-72-31,-1-2-16 0,-2 0 0 16,-3 0 0-16,1 0-32 15,-3 0 40-15,-3 0-56 0,6 0 0 16,0 2 0-16,-1-2-80 15,4 2 32-15,2 0-16 16,1-2 56 0,5 0 0-16,-5 0 8 0,4-2 8 15,1 0 64-15,-4 0 0 16,4 0-16-16,0 0 16 15,0 0 16-15,0 0-32 0,0 0-56 16,0 0-16 0,0 0 0-16,0 0 8 15,0 2-8-15,0-2 8 0,0 0 8 16,0 0-8-16,0 0 8 15,0 0-8-15,0 0-8 16,0 0-168-16,0 0-480 0,0 0-672 31,0 6-657-31,0 6-903 0,0 8 167 16,17 21 289-16,-1-4-249 15</inkml:trace>
  <inkml:trace contextRef="#ctx0" brushRef="#br0" timeOffset="65127">15419 8093 496 0,'0'0'336'0,"0"0"-336"15,0 91-368-15</inkml:trace>
  <inkml:trace contextRef="#ctx0" brushRef="#br0" timeOffset="66544">15556 8250 160 0,'0'0'1576'0,"0"0"-752"0,0 0 296 16,0 0-296 0,0 0-351-16,0 0-1 0,0 0-64 0,0-2-120 31,0 2 48-31,0 0-128 15,0 0 160-15,0 0-48 0,0 0 40 16,0 0 48-16,0 0-88 16,5 6-160-16,1-1-56 31,1 3-40-31,3 3-56 0,-2-1 0 15,1 1 8-15,-1 4-8 0,4-2 56 16,-7 0-56-16,-1 1 0 16,0-4 72-16,2 2-64 15,-4-4 40-15,-1 1 0 0,1-4 104 31,1-1-39-31,-3 2-41 16,3-2-32-16,-3 2-40 0,0 1 88 16,0-4-40-16,4 3 0 15,-4 0-8-15,1 0-40 16,2 0 48-16,-3-1-40 0,4 0 48 0,-4-1 24 15,0 2-72 1,3 0 56 0,-1 0 32-16,-2 1-16 0,3-2 16 15,-3 1-40-15,1 0-64 16,-1-2 0-16,0 1 16 15,2-1-8-15,-2-2-8 0,0 0 8 16,0 0 0 0,0-1 0-16,0 1 96 15,0 0-8-15,0 0-24 0,0 0-64 16,0 2 0-16,0 0 72 15,0 3 0-15,0 1 40 16,0-1-48-16,0 1 16 0,0 3 56 31,0-3-40-15,0-1-16-16,0 4 40 0,0-3-48 0,0 0-32 15,0-1-40-15,0 4 0 16,3 1-8-16,-3-1 0 0,2 0 0 16,1 1-8-16,-1-5 8 31,-1 2-8-31,3-3 8 0,-3-2-8 15,2 2-48-15,1 1 48 16,0 2 0-16,3 3 8 16,3 0 8-16,-4 2 56 0,2 0 40 15,-1 0 0-15,-3-2-16 16,1-1-8-1,2-2-32-15,-7-1-40 16,1-2 88 0,3 5-88-16,-4-4 48 0,1 5 8 0,-1 3-56 15,0-2 72-15,0 4 72 0,0 0-32 16,2 2-8-1,-2-3-96-15,3 0-8 16,-1-3 40-16,-2 0-40 16,3-7-8-16,-3-2 0 15,0-4 72-15,0 0-72 0,0 0-160 16,-16-20-768-16,-4-4-1761 0,-1-4-4288 15</inkml:trace>
  <inkml:trace contextRef="#ctx0" brushRef="#br0" timeOffset="68899">14574 8799 656 0,'0'0'808'0,"0"0"104"16,0 0-40-16,0 0-128 15,0 0-23-15,0 0-89 0,0 0-40 16,0 0 40-16,0 0 40 16,0-2-144-16,0 1-88 0,0 1-128 15,0 0-144-15,3 0-64 16,9 0 8-1,4 0 64-15,3 0 16 16,4 0 65-16,3 0-73 0,-2 7-80 16,2 1 48-16,-4 2-72 15,-2-2-72 1,2 0 8-16,-2-2-8 0,-4 0 0 15,2 3 0-15,-2-4 0 16,-2 1 48-16,-4 0 16 16,0-2 40-16,-2 0-32 0,-2 1 16 15,-1-1 8-15,0-2-96 16,1 0 8-16,-1 1-8 15,3 1 8 1,-1 0-16-16,4 2 8 16,0 1 0-16,1-1 8 0,-6-3 0 15,4 3 32-15,-4-2-40 16,-1 0 0-16,-2 1-8 15,1-1-40-15,-3 0 40 0,2 2 64 32,1-3 16-32,-1 3-16 15,2-2-48-15,-4 3-8 0,4-1 56 16,0 2-56-16,0-1 0 15,3 4 8-15,2 1 32 16,-5-1 24-16,4 4-64 0,-2-2 64 31,-2 0 64-31,1-1-16 16,0-5-16-16,-2 4-24 0,-1-5-32 0,-1 2 16 15,2-2-48-15,1 2-8 16,-3-2 0-16,3 0 0 16,0 0-8-16,-4 0 0 15,4 2 0 1,-3-2 0-16,2 0 0 15,-4 0 0-15,4-2 0 0,-3 1 8 0,-1-2-8 16,2-1 8-16,3 2-8 16,-5-2 8-16,1 0-8 15,3 2 0 1,2 0 0-16,-4 2 0 15,3-1-8 1,-1 0 8-16,-2-1 0 0,4 0 0 0,-6-2 0 16,4-2 0-16,-3 0 8 15,3 0 80-15,-1 0-8 0,-3 0-16 31,5 0-8-31,1 2 0 16,-1 0 72 0,1 2-8-16,4-2-16 0,0 0-48 0,-5-2 0 15,1 3-48-15,4-3 0 16,-1 0 40-16,0 0 72 0,-1 0 96 31,1 0 0-31,1 0-32 16,-2 0 40-16,-2 0-96 0,1-3-24 15,-1 1-96-15,4 2 0 16,-3-2 40-16,2-2-40 0,-1 2 9 15,4-4-9-15,1 2 56 16,1-1-56 0,-4-4 40-16,4 3-32 15,-6 2-16-15,2 2-16 0,-3 0 0 16,-3 0 8-1,0 2 8-15,2-2 0 0,-4 0 0 16,-1 2 0-16,4-2 56 16,-2 1-48-16,1-1 0 15,0-1-8-15,0 1 8 16,1 0 56-16,-1 0-8 0,1 0 0 15,0-2-40 1,-2 0 32-16,4 2-40 0,-1-2 0 16,2 2-8-1,4 0-8-15,-3 0-40 16,7-2 0-16,-4 0 48 0,4 0 80 15,-2-2 24-15,1 0-32 16,-2 0-48-16,1 2 24 31,-2 0-40-31,-1 0 8 0,-1 2 24 16,-4 0-40-16,-1 2-8 15,-3 0 0-15,-1-2 8 0,2 2 0 16,-1-2 8-16,3 0 0 16,0-2 48-16,0 0-8 15,-2 2-32 1,2-1-16-16,-4 1 8 0,3 2 0 15,-4 0-8-15,0 0 8 16,1 0-8-16,-1 0 0 0,0-1 0 16,3-1-8-16,1 0 0 15,0 0 8-15,3-4 8 16,-2 2 0-16,0-2 72 15,1-1-16-15,-1 3-16 16,-2 1 8-16,0-1-56 16,-1 2 8-16,1-2 56 0,0 2-56 15,-3 0 72-15,0 0-72 16,0 2-8-16,0-4-8 15,0-12-440 1,-14-3-1689-16,-9 0-4240 16</inkml:trace>
  <inkml:trace contextRef="#ctx0" brushRef="#br0" timeOffset="70382">14910 8295 1696 0,'0'0'2376'0,"0"0"-1215"16,0 0-217-16,0 0 192 16,0 0-608-16,0 0-288 15,3-36-232-15,7 23-8 16,6-2 48-16,0 4 8 15,4-4 16-15,-4 2-16 0,3 1-40 16,2-1-8 0,-1 4 48-16,-1 1-56 15,0-1-64-15,-2 5-32 16,4 0 88-16,-2 2-40 15,4 0 32-15,-2 2 16 0,-7 0 24 16,2 0-16-16,-4 0-8 16,-4 0 0-16,-2 0 8 0,-6 2 48 31,0 2 80-31,0 0 120 15,0 0 32-15,0 3-8 16,0 1 9-16,0 1-89 0,0 4-96 16,0 0-56-16,-6 2-40 15,1 1 0-15,-2-3 8 0,2 4 64 16,-3-4-32-1,0 0 16-15,-1-1 88 16,1 0 32-16,-4-2 88 16,-2-2 0-16,1 2-72 0,1-2-48 15,0 0-48-15,-1 0 0 16,0 2 80-16,1-4 16 15,-2 2-40 1,1 0-16-16,2-2-16 0,-2 0 8 16,0 0 8-16,-3-2 48 15,1 2 32-15,-3-2 0 0,5 1-40 16,-1-3-40-16,-1 1-64 15,2-1-24 1,2 0 40-16,0-2-88 16,0 2 56-1,-2-2-16-15,1 0 16 0,-1 0-7 0,0 0-57 16,5 0 88-16,0 0 72 15,5 0 24-15,0 0 32 0,3 0-56 32,-3 0-64-32,3-6-96 15,-2-4-48-15,-1-2-48 16,0-2 8-16,-2 2 72 0,5 0-144 15,0 4-8-15,0 4 88 16,0 0-16-16,0 4-56 0,0-2-1 31,0-2 73-31,5 2 24 16,1-2 0-16,2 0 56 0,-3-2 8 15,1 1 0-15,-1 2-8 0,0-1 16 16,0 0-16 0,-3 2 0-16,2 0 0 0,-2 0-16 15,1 0-32 1,-1 2 40-16,1 0 8 15,-3 0-8-15,0 0 0 0,0 0-248 16,0-2-424-16,0 0-1064 16,0 0-2993-16</inkml:trace>
  <inkml:trace contextRef="#ctx0" brushRef="#br0" timeOffset="73035">14284 6140 2880 0,'0'0'1496'0,"0"0"-271"0,0 0 175 16,0 0-312-16,0 0-104 15,-112-18-415-15,86 18-281 16,-3 8-192-16,-5 12-16 0,-3 7 24 15,-5 7 48-15,-3 5-64 16,0 3 32 0,6 1-56-16,3-3-56 0,6 0-8 15,6-2 0-15,6-2-8 16,6 4-88-1,6 2-8-15,4 3 0 0,2 2 24 0,0 6 80 16,0 1-16 0,2 2-40-16,8 3 56 15,1-4-8-15,4 3 8 16,2-2-56-16,6 1 40 0,4-1 16 15,4 0 0 1,3-2 8-16,6-4 0 16,4-4 168-16,1-3 32 15,4-7 48-15,2-4-80 16,1-2 8-16,3-2 8 0,3-4 0 15,2-1-128-15,1 2-48 16,-4-5 72-16,1-2-24 0,-8-2 16 16,-5-4-32-1,-8-2-48 1,-4-4 16-16,0-4 64 0,-8-2-8 15,5 0 40-15,3-8 48 16,-3-16-32-16,4-8 48 16,-3-8-8-16,-2-6-40 0,0-5-16 15,-13 4-16 1,-1 0 8-1,-1 3-24-15,-6 1 40 0,2-2 64 16,-4-3 64-16,-1-4-39 0,-5-6-25 16,0-2 32-16,-5-7-88 15,-24 0 136-15,-16-2-264 16,-8 3-32-16,-4 5-72 15,-2 10 104 1,9 8 0-16,4 9 152 0,11 8 104 16,4 5 176-16,4 2-184 0,-2 3 96 15,-2 2 24-15,-8 0-280 16,-8 2-88-16,-1 4-16 0,-4 4-32 31,5 2-32-31,10 2-112 16,8 0 80-16,7 6-8 0,2 6 8 15,2 4 24-15,1 0 24 16,-1 2-32-16,2-2-224 0,0 0-208 15,3-2 72-15,0-2 111 32,3-2-31-17,2 0 48-15,3-3 224 0,-1-3 48 0,4-3 48 16,2-1 0-16,-3 2 0 15,3-2 8-15,0 0-8 0,0 0 0 16,0 0 8-16,0 0 8 31,0 0 40-31,0 0 16 0,0 0 8 16,0 0 48-16,0 0-8 15,0 0-8-15,0 0-96 16,0 0-8-16,0 0-64 0,0 0-88 0,-2 0-448 16,2 4-976-1,-3 0-3065 1</inkml:trace>
  <inkml:trace contextRef="#ctx0" brushRef="#br0" timeOffset="74461">14632 7682 1712 0,'0'0'1856'0,"0"0"-271"15,0 0-593-15,0 0 24 16,0 0-392-16,0 0-152 0,-1 0-288 31,1 0-184-31,0 3-120 16,0 10 96-16,11 10 24 0,0 5 256 15,6 4-72-15,0 6 72 16,-1 0-24-16,4-3-71 0,-9-4-41 16,2-7-112-16,-3-8 40 31,-5-4 8-31,-2-8-56 15,-3-2 104-15,0 0 192 0,0-2 104 16,0 0-16-16,0 0-160 16,0 0-224-16,0 0-48 0,3 2 32 15,-1-2 8-15,1 0-8 31,0 0-48-31,4 0-168 16,2 0-208-16,6 0 96 0,-4 0-48 0,8 4-113 16,-4 2 57-16,4 2 0 15,-2 2 168-15,-3-2 128 0,-3 0-64 16,-3-4 72-1,-8 0 144 1,0-4 0 0,0 2 216-16,0-2 576 0,0 0 280 0,0 0-31 0,0 2-297 15,-6-2-328-15,1 4-96 16,-3 2-168-16,-2 4-136 0,-3 8-16 31,-4 6 0-31,-4 8 72 16,1 6 72-1,-2 7 152-15,-4 2 112 0,3 4 64 0,2-3-136 16,4-2-176-16,4-10-96 0,3-6-56 31,5-8 65-31,0-8-65 16,0-5 0-16,5-7 48 15,0-2-56-15,0 0 0 0,0 0-201 16,0 0-39-16,0 0-136 15,0 0-192-15,0 0 8 0,0 0-24 16,0-4 112-16,0-1 144 31,0-3 192-31,2 0 88 16,3-3-48-16,3-6 88 0,2-1 0 15,1-6 8-15,2 0 0 16,-2 0 8-16,0 2-8 0,1 4 8 16,-4 2-8-16,3 6-8 15,-6 4-72 1,1 0 24-16,-1 3-48 15,3 1 24-15,4 0 72 0,2 0 8 16,-3 1 0-16,2-3 8 16,0 2 48-16,0-2-48 0,3 2 112 15,-3 0 112 1,3 2-96-16,1 0 136 15,-3 0 72-15,9 0-8 16,4 6-80-16,9 7 24 0,6 4 56 16,11 3-112-16,7 2 40 15,-2 2-72 1,0 0-64-16,-5 0-40 15,-7 0-40-15,-9-4-40 16,-7-3 8-16,-9-8-8 0,-9-3 48 16,-6-4-8-16,-6-2 152 15,0-2-200-15,-13-18-64 0,-35-28-1480 16,-1 5-1304-1,2 2-4986-15</inkml:trace>
  <inkml:trace contextRef="#ctx0" brushRef="#br0" timeOffset="75017">14710 8165 2712 0,'0'0'1112'31,"0"0"713"-31,0 0-97 15,0 0-376-15,0 0 121 0,-150-9-553 16,95 7-144-16,-10 2-208 16,-4 0-8-16,3 0-96 15,6 0 32-15,15 0 89 0,9 0 31 31,13 0-160-31,7 0-168 16,7 0-136-16,-1 0-144 16,5 0-8-16,0 0 0 0,4 0-168 0,-1 0-184 15,2 0-176-15,0 0-208 16,0 0-593-16,2 0-983 15,14 2-2185 1,3 0-112-16</inkml:trace>
  <inkml:trace contextRef="#ctx0" brushRef="#br0" timeOffset="75418">14821 8005 1144 0,'0'0'1272'0,"0"0"-112"31,0 0 169-31,0 0-521 16,0 0 48-16,0 0 24 0,154-32-176 15,-88 12-240-15,10-2-96 16,0 0-16-16,-2-2-159 16,-8 1-113-16,-8 2-32 0,-16 4-32 15,-11 4-8 1,-16 4 0-16,-7 5 64 15,-8 4 272-15,0-2 688 0,-39 2-1032 16,-5 0-312-16,-4 0-4673 16</inkml:trace>
  <inkml:trace contextRef="#ctx0" brushRef="#br0" timeOffset="76152">12480 7692 3032 0,'0'0'1304'31,"0"0"-807"-31,0 0-385 15,0 0-104-15,0 0-8 0,0 0 128 16,29 87 160-16,-10-40 152 16,4 14 80-16,-4 9 160 15,9 2-88-15,-3-4-168 0,1-4-112 31,0-7-208-31,-3-14-56 16,-6-9-24-16,-4-9-16 0,-3-11 0 0,-8-8-8 16,-2-6-336-16,0-6-504 15,-13-14-960 1</inkml:trace>
  <inkml:trace contextRef="#ctx0" brushRef="#br0" timeOffset="76943">12480 7628 1344 0,'0'0'1920'0,"0"0"-760"16,0 0 105-16,0 0-281 0,155-56-280 16,-91 38-120-16,14-2-216 15,6-2-48 1,5-1-64-16,3 1-80 15,0 3 273-15,1-2 175 16,-1 4-304-16,-8 0-184 0,-4 6-80 16,-9 2-48-16,-13 3-8 15,-15 4-80-15,-10 2 16 16,-12 0-64-16,-10 0 48 15,-6 0 80-15,-5-2 208 16,0 2 144-16,0 0 248 16,0 0 8-16,-5 0-424 0,-2 0-88 15,7 0-96-15,-4 0-8 16,4 0-64-1,0 0-96-15,0 0-32 16,0 0 16-16,0 0-24 16,0 4-8-16,0 11 168 0,0 4 48 15,11 7 0-15,5 8 0 16,0 11 8-16,10 8 0 0,5 12 0 31,1 5 48-31,4 4-48 16,-1-1 0-16,-4-7 8 15,-9-4-8-15,-1-7 0 0,-6-12 64 16,-4-9-64-16,-4-8 40 15,-4-10-24-15,-1-7-16 0,-2-7 64 16,0-2-24 0,0 0-48-16,0 0-432 15,-7 2-816-15,-11 1-1945 16,1-3-3607-16</inkml:trace>
  <inkml:trace contextRef="#ctx0" brushRef="#br0" timeOffset="77836">12514 8769 864 0,'0'0'1344'0,"0"0"-240"16,0 0-536-16,0 0-224 15,0 0-40 1,0 0 73-16,0 0 215 16,79-44-144-16,-52 34-144 15,-3 0 72-15,1 3 88 16,-4 3-56-16,-2 1-72 0,4 1 192 15,-1-2 16-15,4 0-128 0,5-4-23 32,4-1-137-32,10-2-56 15,2-4-16-15,7 0 96 16,4-4-120-16,6 2 0 0,3-6-72 15,10 1 0-15,4-3 96 16,0-3-64-16,1-1-64 0,0 1-48 31,-1-2-8-31,-5 2 8 16,-8 4 0-16,-10 1-8 15,-8 8 0-15,-13 2-48 0,-13 6 48 16,-6 5-8-16,-13 0-64 0,-2 2 72 16,-3 0 64-16,0 0 64 15,0 0 32 1,0 0 112-16,0 0 168 15,0 0-24-15,0 0-112 16,0 0-120-16,0 0-88 0,0 0-40 16,0 0-48-16,0 0 56 0,0 0 88 31,0 0 112-31,0 0-15 15,-5 0-201-15,-4-2-48 0,-9-8-1217 32,3 1-1999-32,1 0-4042 0</inkml:trace>
  <inkml:trace contextRef="#ctx0" brushRef="#br0" timeOffset="78640">13017 8653 2416 0,'0'0'2112'16,"0"0"-655"-16,0 0-177 0,0 0-656 16,-3 4-624-16,10 12-16 0,14 7 16 15,3 9 232-15,5 7 152 16,0-1 0-1,-2 0-72 1,-4-6-47-16,-4-4-65 0,-4-5-120 16,-4-10-72-16,-3-4 8 0,-4-5-8 15,-4-4 136-15,0 0 88 0,0 0 376 16,0 0 80-16,0-9-384 31,-7-3-304-31,-4 1-64 16,3-2-584-1,1-2-800-15,6 2-1145 0,1 1-1952 0</inkml:trace>
  <inkml:trace contextRef="#ctx0" brushRef="#br0" timeOffset="79931">13810 8402 1528 0,'0'0'2320'0,"0"0"-335"31,0 0-185-31,0 0-224 16,0 0-647-16,0 0-865 0,0 0-64 15,0 0 0-15,0 0 104 16,78 72 80-16,-52-52-40 0,3 0-16 15,-7 0-80-15,-2-3 0 32,-4-4-40-32,0-3-8 0,-5-1 8 15,-4-5 0-15,-1-2-8 16,-6-2-376-16,0-4-793 15,0-13-1575-15</inkml:trace>
  <inkml:trace contextRef="#ctx0" brushRef="#br0" timeOffset="80777">13124 8897 384 0,'0'0'1728'0,"0"0"128"16,0 0-255-16,0 0-473 0,0 0-576 16,0 0-216-16,94-14 200 31,-33-2 144-31,17-8-144 15,15-8 169-15,6-8 191 0,-1-4-288 16,-7 2-208 0,-12 4-296-16,-18 10-64 0,-11 7-40 0,-13 12-128 15,-14 3-144-15,-12-5-720 31,-6 1-1353-31,-5 1-4848 0</inkml:trace>
  <inkml:trace contextRef="#ctx0" brushRef="#br0" timeOffset="87192">18050 8218 5697 0,'0'0'3096'0,"0"0"-2007"16,0 0 735-16,0 0-32 0,0 0-271 15,0 0-337-15,0 0-408 16,-17-26-440-16,17 26-72 0,0 0-56 15,0 0-208-15,0 1-320 32,0 14-176-32,17 8 176 0,5 9 240 15,7 9 80 1,0 1 16-16,-3 2 48 0,2-4-16 15,-6-4-32-15,-1-4-16 0,0-7 8 16,-3-4 40-16,-5-4-40 31,-2-6 0-31,-4-4-8 0,-2-3 8 16,-5-4 120-16,3 0 72 15,-2 0 88-15,1-15 16 16,6-6-104-16,2-12-152 0,3-3-48 16,3-4 8-1,-3 2 56-15,3 2-48 16,0 4 40-16,-1-1-40 0,1 4-16 15,0 3 0-15,-2 2-8 16,1 5-48 0,-7 6-16-16,0 5 64 0,-6 1-8 0,-1 5 16 0,-1 2 8 31,0 0-8-31,0 0-72 15,0 0-656-15,-34 17-1152 0,-3 0-2065 16,-3 5-4537-16</inkml:trace>
  <inkml:trace contextRef="#ctx0" brushRef="#br0" timeOffset="88356">12528 13555 4729 0,'0'0'2704'16,"0"0"-1648"-16,0 0-192 0,0 0 113 31,0 0-385-31,0 0-336 16,-11-3-256-16,11 3-256 15,16 5-8-15,3 10 264 0,10 2 304 16,-1 6 104-16,3 5-104 15,4 4-48 1,1 4 0-16,4 4 152 0,-1-1-200 0,-4-2-136 31,-2-5-24-31,-8-5-32 16,-5-8-8-16,-9-6-8 0,-4-9 16 15,-6-2 112-15,-1-2 72 16,0 0 208-16,0 0 241 0,0 0-73 0,0 0-296 16,0 0-216-1,0 0-64 1,3-6-72-1,5-5-72-15,4-8 32 0,10-10 64 0,12-12 48 16,8-10 0-16,12-9 8 16,5-6 0-16,9 2 0 0,-2 4-8 15,-3 5 0 1,-1 12-104-16,-9 11-600 15,8 13-825 1,-14 9-887-16,-11 8-2497 0</inkml:trace>
  <inkml:trace contextRef="#ctx0" brushRef="#br0" timeOffset="90255">14999 9449 2216 0,'0'0'904'0,"0"0"-88"0,0 0-216 15,0 0 329 1,0 0 199-16,-115 0-40 0,104 0-224 16,3 0 41-1,5 0 311-15,-2 0-80 16,3 0-120-16,2 0-152 0,0 0-479 15,0 0-385-15,0 8-281 16,10 16-175-16,17 14 264 31,9 10 152-31,6 8 40 0,5 2 8 16,-4-6 0-16,-6-5 8 15,-6-13-8-15,-8-11-8 0,-12-8 0 32,-4-9 8-32,-3-6 128 15,-2 0 128-15,1 0 112 16,0-16-23-16,1-8-305 0,4-8 48 15,3-2-96-15,5-5-128 16,2 3 0-16,1 4-33 0,1 4 145 0,-6 7 16 16,-1 2 0-16,2 8 0 15,-7 0-8 1,3 5-64-16,-4 2 0 0,-1 2 16 15,-1 0-48 1,0 2 32-16,-5 0 0 16,1 0-320-16,-1-8-776 0,0 0-1961 0,-6-4-4912 15</inkml:trace>
  <inkml:trace contextRef="#ctx0" brushRef="#br0" timeOffset="92326">19501 13235 4232 0,'0'0'1537'0,"0"0"-537"16,0 0 656-16,0 0 9 16,0 0-361-16,0 0-368 0,-14-4-224 15,14 4-120 1,0 0-87-16,0 0-105 15,0 0-400-15,0 0-56 16,0 6-232-16,16 9 31 16,5 12 193-16,10 5 64 0,3 9 56 15,1 4 16-15,4 2 41 16,-2-5 15-16,-6-3-24 31,-5-7-88-31,-2-7-16 0,-11-7 0 16,-2-8-8-16,-5-6 8 15,-2-4 8-15,-4 0 160 0,0 0 56 16,0 0 16-16,0 0 88 15,0 0 112-15,0 0-128 16,0 0-136 0,0 0-120-16,0 0-40 0,1 0-8 15,6-2 32-15,-2-10-40 16,8-8-280-16,8-14 120 15,4-11 64-15,8-4 72 0,-3-8-72 16,-4 1-56 0,0 3 72-1,-7 4 80-15,-7 6 40 0,-4 7-32 0,-3 8 56 16,-2 9 40-16,-3 6-56 15,0 7-48-15,0 2 0 0,0 4-8 16,0 0-8-16,0 0-88 31,0 0 96-31,0 0-144 16,0 0-72-16,0 0-232 0,-8-2-481 15,-7-5-927-15,-9-2-3321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3:14:35.927"/>
    </inkml:context>
    <inkml:brush xml:id="br0">
      <inkml:brushProperty name="width" value="0.05292" units="cm"/>
      <inkml:brushProperty name="height" value="0.05292" units="cm"/>
      <inkml:brushProperty name="color" value="#FF0000"/>
    </inkml:brush>
  </inkml:definitions>
  <inkml:trace contextRef="#ctx0" brushRef="#br0">17961 9750 624 0,'0'0'968'16,"0"0"120"-1,0 0 40 1,0 0-159-16,0 0-305 0,0 0-16 0,0 0 64 16,0 0 16-1,0 0 16-15,0 0-96 0,0 0-47 16,0 0-113-16,0 0 16 0,0 0-24 31,0 0-120-31,-3 0-80 16,3 0-48-16,0 0-16 0,0 0 8 15,-2 0-64-15,2 0-32 16,-2 0 16-16,-1 0-16 0,1 2-16 15,2 0-16-15,0-2 8 32,-4 2-8-32,4-2-8 15,0 0-16-15,0 0-16 0,0 0-40 16,0 0-8-16,-2 0 40 31,2 0-48-31,0 2 0 0,-2 0-8 31,-1 0 0-31,2 0 8 16,-3 0 0-16,4-1 0 15,-1 1 72-15,1 2 0 0,-2 0-8 32,-3 5 8-17,-1 5-24-15,-6 6-40 16,-5 12 8-16,-4 12-8 0,-2 6 56 15,-1 5-56-15,6 1 57 16,-1-5 23-16,7-4-80 16,3-9 56-16,7-10 8 0,-3-8-24 15,5-6 72-15,-1-8 32 0,1-4 24 16,0-2 32-16,0 0 16 15,0 0-24 1,0 0-64-16,0 0-136 16,0-2-256-16,0-28-1185 0,0 1-1535 15,-2-1-5002-15</inkml:trace>
  <inkml:trace contextRef="#ctx0" brushRef="#br0" timeOffset="3083">17972 9724 1592 0,'0'0'2056'16,"0"0"-991"-16,0 0 207 15,0 0-224-15,0 0-192 0,0 0-160 16,0 0-272-16,0 0-296 0,0 0-104 16,0 0-16-16,0 0 8 15,0 0 32 1,0 0-40-1,0 0 80-15,0 0 73 0,0 0 71 16,0 0 64 0,0 0 80-16,0 0-24 15,0 0-72-15,0 0-72 16,0 0-72-16,0 0-40 0,0 0-40 15,3 0 0-15,5 0 120 16,0 2 32-16,-1 0 64 0,3 2-16 16,1-1-120-16,3-1 16 15,-2 2-24-15,7 0 48 16,-3 1 8-16,5 1-40 0,2 2 88 31,1-1 0-31,2 4 17 16,-2-3-89-16,2 2 72 0,-2-3-88 15,-1 2-40-15,-4-1 64 16,4-2-88-16,-4 1-24 15,4 0 16-15,-4 1 8 0,4 0-64 16,-1-2 64 0,-2 2-72-16,-4-2 48 15,2 0-48-15,1 0 0 16,-3 0-8-16,2 0 8 0,0 0 0 15,0 0 0-15,-1 0 0 16,-1 0-8-16,4 1 0 16,-6-2 0-16,1 1 0 15,3 0 0-15,-1 0 0 16,0 1 8-16,0-2 56 15,1 3 48-15,0-2-104 0,-2 0 64 16,2 3-72-16,-2-4 0 16,2 3 8-1,1 2 0-15,-6-1 48 16,5 0 48-16,-4-1-96 0,-2 1 40 15,-4-5-40 1,0 2 0 15,-3-5-8-31,-1 3 8 16,3 0 0-16,-1 0-8 0,2 0 0 15,-1 3-8-15,1-1 8 32,-2-2 0-17,-1-1 0-15,0 1 0 0,0-2-8 0,-3 0 8 16,-1 0-8-16,4-2 0 15,-3 2-8-15,2 1 8 0,1 1-8 16,2 0 8-16,-2-2 8 0,1 2-8 16,-4-2 0-16,3-1 8 0,-1-1 8 15,-4 2-8-15,0-2 0 16,0 0 0-16,0 0 0 15,0 0 0-15,0 0 0 0,0 2 0 16,0-2 8-16,0 0 0 16,0 0 56-16,0 0-8 0,0 0 48 15,0 0 8-15,0 0 8 0,0 0-16 31,0 0-8-31,0 0-16 16,0 0-24-16,0 0-56 0,0 0 0 16,0 0 8-16,0 0 0 0,0 0 8 15,0 0-8-15,-6 0 8 16,1 0-8-16,-3 0-8 15,0 0 0-15,1 0 8 0,1 0-8 32,0 0 0-32,1 0 8 15,-2 0-8-15,1 0 0 0,-1 0 8 16,1 0 8-16,-4 0-8 15,2 2 0-15,-2-2 0 16,2 2-8-16,-3 0 0 0,1 1-8 31,-1-1 8-31,3 0 0 16,-3 0 0-16,-1 0 0 0,1 0 8 15,0-2-8-15,-1 2 16 16,-2 0 0-16,-2 0-8 16,0 2 0-1,1-1-8-15,-1 1 0 0,1 3-16 31,1-3 8-31,3 0-48 0,-1 2 48 0,1-4 8 0,0 1 72 16,-2-1 24-16,1 0 32 0,-2 0-32 16,-1 1 40-16,2-1 32 15,-4 0-64 1,1 0-56-1,1 0-48-15,2 0 0 16,-1 0 0-16,1 0 0 0,1 0 0 0,1 0 8 16,0 0-8-16,-1 0 0 15,-2 0 0-15,-1 1 8 0,2 0 0 31,-4-1 0-31,4 0 48 16,-3 0 16-16,-1 2-64 16,0 0 40-16,2 0-48 0,-1 0 16 15,1 0-8-15,1-1 8 16,1 0 40-16,0 1 8 0,3-2-48 31,-1-2 96-31,3 0 16 16,-2 0 40-16,5 0-48 0,-6 0 40 15,3 0-63 1,-2 0 23-16,2 0 24 0,-1 2-72 15,1-2-64-15,-2 0 8 0,3 2-8 16,1-2 40 0,-1 0-40-1,1 2-8-15,-4-2 8 0,2 0 8 16,-1 0 0-16,0 0-8 15,-2 0 0-15,0 0 0 0,-2 2-8 16,-2 0 0-16,4 0 0 16,-3 2-16-16,1 0 8 15,1-2-8-15,3 0 16 16,-3 0 8-16,1 0 0 15,1-2-8-15,-4 0 8 0,1 2-8 16,2-2 0-16,-2 2 0 16,0-2 0-1,0 2 0-15,6-2-8 16,-4 2 8-16,3-2 0 15,2 0 0-15,1 0 8 16,-3 0 0-16,4 0-8 0,-4 0 8 16,5 0 0-1,-5 0 0-15,5 0-8 16,-4 0-8-16,6 2 8 15,-4-2-8-15,3 2 0 16,-1-2 0-16,1 0 0 0,2 0 0 16,0 0 0-16,-4 0-8 15,2 2 8-15,-3 0 0 0,5-2-40 31,-5 2 40-31,4 0 0 16,-1-2 0-16,2 0-8 16,0 0 8-16,0 0 0 0,0 0-8 15,0 0 8-15,0 0-40 0,0 0 40 16,0 0 8-16,0 0-8 15,0 0 8 1,0 0 0-16,0 0 0 0,0 0 8 16,0 0 0-16,0 0-8 15,0 0 0-15,0 0-16 0,0 0 8 16,0 0-56-16,0 0 56 15,0 0-56 1,0 0-105-16,0 0-1255 16,0 0-2929-16,0-2-5337 0</inkml:trace>
  <inkml:trace contextRef="#ctx0" brushRef="#br0" timeOffset="6944">4382 10792 1144 0,'0'0'1536'0,"0"0"-808"0,0 0-16 16,0 0 305-16,0 0 15 16,0 0-400-16,0 0-288 15,0 0-168-15,0 0-16 0,0 0 24 16,0 0-40-1,0 0-8-15,0 0 48 16,0 0 72-16,0 0 112 0,0 0 144 16,0 0 9-16,0 0 71 15,0 0-16-15,0 0-72 16,0 0-88-16,0 0-128 0,-1 5-136 31,-6 3-80-31,-4 5-72 16,-2 6-48-16,-6 9 32 0,1 6-40 15,-1 6 56-15,2 4 0 16,-2 0 80-16,8-2 64 0,-5-2 16 15,3-4 40 1,1 0-16 0,-1 4-56-16,-3 5-112 0,2-3 0 15,-2 0 48-15,1-2-56 16,1-6 0-16,2-4 0 15,4-6 0-15,0-4-8 0,2-4 0 16,2-4 0-16,3-1-8 31,1-2 0-31,-3-1 8 16,-1-2 0-16,3 3 0 0,-1-5 16 15,2-1 48-15,-2-3-16 0,2 2 80 16,0-2 24-16,0 0-24 16,0 0-8-16,0 0-64 15,0 0 1 1,0 0-49-16,0 0-8 15,0 0 0-15,0 0-81 0,0 0-191 16,0 0-184-16,0 0-64 16,0 0-88-16,0 0-120 0,0 0-408 0,0 0-569 31,0 0-2360-31</inkml:trace>
  <inkml:trace contextRef="#ctx0" brushRef="#br0" timeOffset="9650">4374 10812 992 0,'0'0'1096'0,"0"0"200"16,0 0 201-16,0 0 7 0,0 0-184 15,0 0-232-15,0 0-167 16,-5 4-289-1,5-2-240-15,0-2-160 16,0 0-120-16,0 2-96 31,0-2-8-31,0 2 88 0,0 3-48 16,0-1 80-16,0 2 136 15,0 1 48-15,0 3 8 0,5 3-80 16,-3-2 72-16,3 6-112 16,0-2-96-1,1 2-24-15,2 0-32 0,3 2-40 0,-4 1 0 16,3-2 48-16,-2 0-48 15,1-2 48-15,-1 0 24 0,-3-4-8 16,2 2 32-16,-2-4-40 31,-1 0 16-31,3 0-72 16,-2 0 8-16,1 0-8 0,1 3 0 15,1-2 0-15,3 1 0 0,-1 4 0 16,1-2 0-16,0 1 0 0,-4-4 0 16,-1 2 8-1,1-5-8 1,-2 1-8-16,1 0 16 15,0-1-8 1,-4 0-8-16,8-1 0 0,-5 2 0 0,1-1 0 16,2 2-8-16,-3-3 8 0,1 4 0 0,1-5 0 31,-2 2 0-31,0-3 8 15,1 2 0-15,-4 1 0 16,4 2-8-16,-3-1 16 16,5 4-8-16,-4-3 73 0,4 2-73 15,-5 0-8-15,5-2 0 0,-5 0 0 31,2 0 0-31,2-2-8 16,-6-2 0-16,4 0 8 0,-2 0-17 16,4 2 17-16,-4 2 0 15,3 0 0 1,-1 0 0-16,0-2 17 0,2 1-9 15,-3-2 0 1,0-1-8-16,-1-2 0 16,-3 0-8-16,1-2-57 0,-1 0 1 15,0-2 56-15,4 3-48 16,-4-3 56-16,0 0 16 15,0 2 64 1,0-2-32-16,0 0-40 0,0 0 49 16,0 0 7-16,0 0 0 15,0 0 32-15,0 0-24 0,0 0-72 16,0 0 0-16,0 0-56 15,0 0 8-15,0 0 32 16,0 0 8-16,0 0 8 16,0 0 40-16,0 0 40 15,0 0 64-15,0 0 56 16,0 0 64-16,0 0 136 0,0 0 152 15,-4 0-128-15,0 0-272 16,-4 0-144-16,-2 0 64 16,-1 0-64-1,-1 0 0-15,-2 0 0 16,1-2 16-16,-3-1 56 0,1 1-16 15,1 0 40-15,1 2-56 16,1-2 8-16,1 2 24 31,0-2-32-15,-5 2 0-16,4 0-40 0,-1 0 0 0,2 0 0 15,-2 0-8-15,0 0-8 0,2 0 8 16,-2 0 0-16,2 0 0 16,-1 0 0-16,6 0 0 15,-2 0 0-15,5 0 8 0,-1 0-8 31,-2 0 8-15,1 0 40-16,-1 0 16 0,-1 0-48 0,1 2 64 0,-4-2-32 16,4 0-40-16,-1 2-8 15,-4 0 0-15,4-2 8 16,1 2-8-16,-1 1 0 15,1-3 0 1,1 2 0 0,-3-2 8-16,0 2 0 0,2-2 8 0,-1 0-8 0,-1 0 112 15,-2 2-64 1,1-2-40-16,-1 2 32 0,-1 0 8 15,-4-1-56 1,5 1-8-16,1 0 8 16,-1 0-8-1,2-2-8-15,3 2 8 0,-3 0-8 0,2 0 8 16,-3 0 0-16,1 0 0 15,2 0 8-15,-4 1 8 0,4-1 0 32,1-2 48-32,3 0-56 15,1 2 8-15,-3-2-8 0,4 0 8 16,0 0 0-16,-1 0 0 15,1 0 64-15,-3 0 0 16,1 0-16-16,0 0-48 0,-2 0 0 31,2 0 56-31,-1 0-64 16,1 0 8-16,2 0-8 0,-3 0-8 15,3 0 0-15,0 0-40 0,0 0 40 16,0 0 8 0,0 0 8-1,-2 0-8-15,2 0 0 16,0 0 0-16,-1 0-8 0,1 0 0 15,0 0-48-15,0 0-8 0,0 0 56 16,0 0 0-16,0 0-56 16,0 0 56-16,0 0 8 0,0 0-8 15,0 0 8 1,0 0 0-16,0 0 0 15,0 0 0-15,0 0 0 16,0 0 8-16,0 0 0 0,0 0 0 16,0 0 8-16,0 0-8 15,0 0 0 1,0 0-8-16,0 0 0 15,0 0-48-15,0 0-48 16,0 0 0-16,-2 0 48 0,-1 0 48 16,-2 0 16-16,3 0 56 15,1 0-16-15,-4 2 16 16,2-2-24-16,3 0 32 15,0 0-32 1,0 0-40-16,0 0-8 16,0 0-8-16,0 0-56 0,0 0 8 15,0 0 8-15,0 0-24 16,0 0 16-16,0 0-32 15,0 0 32-15,0 0-40 0,0 0 88 16,0 0-40 0,0 0 40-16,0 0 8 15,0 0-8-15,0 0 8 0,0 0-8 16,0 0-40-16,0 0-24 15,0 0 24-15,0 0-128 16,0 0-200-16,0 0-512 16,0 4-825-16,0 1-1183 15,0 1-5106-15</inkml:trace>
  <inkml:trace contextRef="#ctx0" brushRef="#br0" timeOffset="12697">8954 10780 680 0,'0'0'2128'16,"0"0"-1112"-16,0 0-288 0,0 0 297 16,0 0-65-16,0 0-304 0,0 0-168 15,0 0-72-15,0 0 24 16,0 0-40-16,0 0-48 31,0 0-15-31,0 0 23 0,0 0 64 16,0 0 80-16,-1 0-8 15,-3 0-56 1,4 0-56-16,-6 0 0 0,4 0-24 0,-1 0 40 15,-3 0-8-15,2 0-63 16,0 2-81 0,-1 2 0-16,-3 0-40 0,4 1 16 15,-2-1 0-15,1-2 56 16,5 0-48-16,-3 1-64 15,-2 1-128-15,2 2-40 0,-5 2-8 16,1 3-40 0,2 0 40-16,-6 4 8 15,5-3 0-15,-4-1 8 0,4 2 0 16,2-5 0-16,-1-1 0 15,1 0-8-15,-3 1 0 32,2 2 8-32,-1-1-8 0,-2 4 8 15,0 1 8-15,0 0-8 0,-2-2 0 16,2 2 0-16,1 0 0 15,-2-2 8-15,2 2-16 16,2-2 8-16,-6 2-8 0,3 2 8 16,-3 0-8-1,-1 0 8 1,1 0 0-16,0-2 0 0,3 1 0 15,1-6 0-15,-1 1 0 16,2-1 0-16,4-3 0 0,-4-1 0 16,1 1-8-16,5-2 8 31,-7 3-8-31,2-1 8 15,1 1-8-15,-3 1 8 0,-1 3-8 0,2-1 8 16,-4-1-8-16,4 0 0 16,1 1 0-16,-2-4 0 0,2 1-8 15,-1 2 8-15,1-3 0 16,2 2 0-1,-2-2 8 1,2 1-8-16,-4 0 0 0,6-3 0 16,-3 0 0-16,1 0 0 0,0-2 0 15,3 0 0-15,0 0-8 0,0-2 8 16,0 2 8-16,0-2-8 31,0 0 8-31,0 0-8 16,0 0 0-16,0 0 0 0,0 0 8 15,0 0-8-15,0 0-8 16,0 0 8-16,0 0 0 0,-2 0-8 15,2 1 8-15,0 1 0 32,-3 3-8-32,0-3 0 0,3 0 8 31,0 0-8-31,0 0 8 0,0-2-8 0,0 2 8 15,0-2-16-15,0 0 16 0,0 2 8 16,0-2 0-16,0 0 104 31,0 0-48-31,0 0 16 0,0 0 64 16,0 0 16-1,0 0 16-15,0 0-88 0,0 0-80 0,0 0-8 16,0 0-8-16,0 0-264 0,0-2-792 16,0-13-1185-1,11-2-2824 1</inkml:trace>
  <inkml:trace contextRef="#ctx0" brushRef="#br0" timeOffset="14331">8885 10850 800 0,'0'0'2400'16,"0"0"-944"-16,0 0-127 0,0 0 135 15,0 0-184-15,0 0-335 16,0 0-185-16,0 2-200 0,0-2-96 31,0 0-120-31,0 0-72 16,0 0-72-16,0 0-16 0,0 0-8 15,0 0 16 1,0 2 0-16,0-2 24 0,0 3-48 0,0-1-64 15,0 0 24-15,0 2-56 32,0 2 120-32,0-1 129 0,3 3 7 15,2-1-48-15,-2-1-48 16,4 2 48-16,-3-3 24 15,1 4 168-15,2-1-144 0,-2 2-128 16,-1-1-16-16,3 4 8 31,1 1-16-31,2 0-32 0,-2 0-40 16,1 2 16-16,-2-4-48 15,3-1-64-15,-2 0 0 0,-2-1-8 32,4 0 0-32,-4 0 0 0,2-2 0 0,2 2 0 15,-4 0 16 1,6-2-8-16,-7 0 40 0,1 1-48 15,2-3 0-15,-3-1 0 16,1 1 0-16,1 0 0 16,3 3-8-16,-2-1 8 0,1-1 0 15,-1 1 0 1,4-1 0-16,-6 1 8 15,4-1 0-15,-4-1-8 16,4 2 16-16,1 1-16 0,-1-2 0 16,1 1-24-16,4 1 16 0,-2 1-40 15,-2-3 32-15,2 1-32 31,-3 1 48-31,-2-3 8 16,3 0 0-16,-6-1-8 0,1-1-8 16,-4 3 8-16,4-5 0 15,-6 2 8-15,4-2-8 0,-4-2 0 16,0 0 8-16,1 2 8 31,-1-2-8-31,0 0 40 16,0 0-48-16,0 0 0 0,0 0 0 15,0 2 8-15,0-2 0 16,0 0-8-16,0 0 0 0,0 0 72 15,0 0-72-15,0 0 8 16,0 0-8 0,0 0-64-16,0 0 8 15,4 2-48-15,-4 0 104 0,3 0 8 16,-3 0 8-16,0-2-8 15,0 1-8-15,0-1-200 0,0 0-832 16,-8 0-1104 0,-10-3-1121-16</inkml:trace>
  <inkml:trace contextRef="#ctx0" brushRef="#br0" timeOffset="16358">8530 11428 696 0,'0'0'1592'0,"0"0"-648"15,0 0 104-15,0 0-39 16,0 0-225-16,-4 4-192 0,4-2-120 16,-1 0 48-16,1-2 152 0,0 0 24 15,0 0-63-15,0 0-97 31,0 0 8-31,0 0-136 16,0 0-112-16,0 0-144 0,0 0-48 16,0 0-40-16,0 0 24 15,0 0 40-15,0 0-24 0,0 0-8 16,0 0-24-16,0 0 40 31,0 0-32-31,0 0-64 16,0 0 40-1,8 0 24-15,0 0 64 0,0 0 8 0,3 0-24 16,1 0 8-16,-1 0 48 15,-3 0-32 1,2 0 0-16,1 0 16 0,-3 0-8 16,3 0 89-16,1 0-41 15,-1-4-16-15,2 0-56 16,-2 0-16-16,0 2-112 0,1 2 40 15,-4-2-40-15,0 2 0 16,-5 0 8-16,5 0-16 16,-5 0 0-16,1 0 16 15,-3 0-8-15,4 0 0 16,-3 0-8-16,3 0 8 15,-1 0 0-15,3 0-8 0,-1 0 8 16,2 0 0-16,2 0-8 16,0 0 0-1,-2 0 16-15,-2 0-8 16,1 0 8-16,-1 0-8 0,2 0 8 15,-4 0-8-15,2 0 48 16,2 0-56 0,0 0 0-16,-1 0-8 0,2 0 8 0,3 0 0 31,2 0 96-31,-3 0-24 15,1-2 0-15,-3 0 32 0,1 0 56 16,-2 0-24-16,0-1 104 16,-1 2-152-16,1-1-88 15,0 2 8-15,2-2 0 0,-2 2 0 31,1-2 0-31,-1 2 72 0,2 0-72 16,-3 0 0-16,-3 0 0 0,0 0 0 16,0 0 0-16,-2 0 0 15,1 0-8-15,-1 0 0 16,3 0 0-1,-5 0 8-15,1 0-8 16,3 0 8-16,-1 0-8 16,5 0 0-16,-2 0 0 0,2 0 0 0,-1 0 8 15,3 0-8-15,-2 0 8 16,3 0-8-16,-1 0 0 15,-2 0 0 1,3 0 0-16,-1 0 8 16,3 0 0-16,-2-2 0 15,0 2 0-15,1-2-8 0,-4 2 8 16,0-2 8-16,0 0-8 15,-7 2 0-15,4 0 64 0,0 0-72 32,0-2 0-32,-3 2 0 15,2 0-8-15,-2 0 8 0,0 0-8 16,2 0 8-16,-4 0-8 15,4 0 8-15,-3 0 0 16,1 0 0-16,3 0 0 0,-2 0 0 31,-1 0-8-31,4 0 8 16,-4 0 0-16,3-2-8 0,-1 2-48 15,-2 0 48-15,4 0 0 0,-6 0 0 16,5 0 8 0,2 0 16-16,-7 0-16 0,5 0 8 15,-4 0 0 1,4 0-8-16,-5 0 8 15,3 0-8-15,-3 0 0 0,0 0 80 16,0 0 56-16,0 0 40 16,0 0 48-16,0 0 8 0,0 0 144 15,0 0-8 1,0 0-176-16,0 0-88 15,0 0-24-15,0 0-72 16,0 0-8-16,0 0-48 0,0 0-104 16,0-2-392-16,-8 2-688 15,2 0-1113-15,-6 0-2183 16</inkml:trace>
  <inkml:trace contextRef="#ctx0" brushRef="#br0" timeOffset="41706">14863 11283 5281 0,'0'-4'1168'0,"0"4"368"0,0 0-240 0,0 0-255 15,0 0-265-15,0 0-272 16,0 0-64-16,0 0-48 0,0 0-88 15,0 13-136-15,0 10 48 16,0 48 112 31,0 3-16-47,0 1-56 15,0-7-248-15,0-47-8 16,0-2 0-16,0-10 17 16,0-2-9-16,0-5 0 0,0-2-8 15,0 0-8-15,0 0-633 16,2-13-1023-1,1-4-3257-15</inkml:trace>
  <inkml:trace contextRef="#ctx0" brushRef="#br0" timeOffset="42691">15338 11313 3024 0,'0'0'2553'16,"0"0"-1617"-1,0 0-592-15,5 0 592 0,9 0-112 16,9 0-208-16,22 13-143 0,-3 4-113 16,-3 10 600-1,-11 5-752 1,-28-6 168-16,0 6 40 15,-7 2-112-15,-6 0-96 16,-6 0-104-16,1-6-48 16,2-2-48-16,3-5 0 15,-2-6 40 1,4-2-40-16,0-5 72 47,-1-3-16-32,6-1 0-15,4-2-16 0,2 0 24 0,0-2-64 31,0 0-8-31,0 0-168 16,20 0-88-16,7-8 184 16,4-1 120-16,-5 3-48 0,-2 2 16 15,2-1-8-15,3 3-8 31,-2 0 48-31,9 2 104 16,-10 0-136-16,-5 0 32 16,-10 0 24-16,-11 0 144 0,0-6 168 0,-6-5 65 15,-11-2-3226-15,8 0-1952 16</inkml:trace>
  <inkml:trace contextRef="#ctx0" brushRef="#br0" timeOffset="43613">16003 11181 3704 0,'23'0'712'15,"8"0"377"-15,3 0 2607 16,6 0-3159 0,-16 0-177-16,9 10-16 0,-8 8 32 0,-4 7 168 15,-11 3-416-15,-10-2 32 16,0 1 16 62,-18 3-48-78,-6 0-24 15,-5-3-64-15,0-3-32 0,3-7-8 16,2-8 56-16,3-3-8 16,6-4 32-16,4-2 80 15,6 0 344-15,4 0-192 0,1 0-312 16,0 0-136-16,0 0-160 15,16 0 216-15,3-2 72 0,42 2 8 16,-2 0 0-16,-6 6-104 16,-8 18 104-1,-45 2 48-15,0 4 16 16,0 4-56-1,0 0 48 17,-11 0 16-17,0-2-64 1,-2-5 0-16,1-7 0 15,1-6 112-15,0-7 72 16,-1-2-152-16,-2-5-40 0,-9 0-896 31,7-14-1936-31,-7 0-5570 0</inkml:trace>
  <inkml:trace contextRef="#ctx0" brushRef="#br0" timeOffset="45202">13812 11251 3632 0,'0'0'2473'0,"0"0"-1097"0,0-2-48 16,0 2-159-16,0-4-241 62,0-1-464-62,0-5-216 16,13-1-120-16,5 3-48 0,4 1-80 0,2 3-8 15,6 4-48-15,-1 0 56 16,1 0 0-16,11 11 0 0,-6 12 0 15,1-2-528 17,-7 5 96-17,-15-7 40-15,-6 33 136 0,-8 2 120 16,0 2 192-1,0 0-112-15,-6-31 48 78,1-3-56-78,-6-3 0 0,4 2 56 16,-4-4 8-16,0 2 0 16,-2-4 64-16,0 0 88 0,0-6 232 15,-3 2 0-15,-4-3-80 16,1-2 32-16,1-2 616 0,1-3-768 31,4-1 0-31,-39-24 8 0,4-18 0 0,1-1-1848 31,1-4 1504-31,43 34 0 0,-2-4-56 63,-1 3-136-48,1-2-136-15,5 2-176 16,0 2-273-16,0 4-55 15,0 0 144-15,0 6 360 0,0 0 232 16,0 0 144 0,0 2 104-16,0 0 72 0,0 0 64 15,0-2 152-15,0-4 120 0,0-2-64 16,0-2-1176-16,7 2 672 0,-3 2 24 15,-4 2-16 1,5-8-152-16,-2-1-488 31,2 4-1105-31</inkml:trace>
  <inkml:trace contextRef="#ctx0" brushRef="#br0" timeOffset="45665">13894 11374 968 0,'0'0'2152'0,"0"0"-896"15,0 0-207-15,0 0-329 16,0 0-456-16,0 0-264 0,0 0-104 15,2 10-64-15,3 4-64 16,-2 2 160-16,-1 6 80 16,-1-4 0-16,4 4 48 15,-5 0-48-15,2 2-8 16,1-2 96-16,-3-1 80 31,0-4 72-31,0-5 24 16,0-3 40 46,0-5 16-62,0-2-72 16,0-1-72-16,0-1-64 15,0 2-120-15,0 6-304 0,0 3-1328 16,0-1-4336-16</inkml:trace>
  <inkml:trace contextRef="#ctx0" brushRef="#br0" timeOffset="47982">13846 12062 2832 0,'0'-20'976'0,"0"14"-608"0,0 0 217 32,13-3-57-32,0 1-192 15,8 1-144-15,3 1-96 16,18 4-88 46,6 2 8-62,2 0 16 0,-1 12 24 16,-20 8-8-16,-5 3 88 15,-3 2 104-15,-6 3 48 16,-6 2 24-16,-5 4 72 0,2 4-24 16,-6 4-40-16,0 4 88 0,0 1-120 15,0-2 56-15,0 36 121 0,-19-9-57 31,-7-8 2632-31,-6-6-2888 0,11-41-64 0,-5-4-80 16,2-3-8-16,1 1-96 16,4-4 32-1,2-3 48 1,-2 0-32-1,1-4-8-15,2 0 56 0,-3 0 0 16,-2 0-88-16,1-12-80 0,1-6 40 16,-4-3 40-16,2-6-120 0,4 1 48 15,4 0-24-15,1 0 56 16,4 1 64-16,5 2-16 15,3-7 24-15,0 0 0 0,0 2 40 16,0 2 8-16,0 9 8 0,7 2 0 16,2 0-8-1,-1 5-8 1,4 3 8-16,-1 1-96 0,5 4 48 15,-1 0 48-15,4 2-56 32,-1 0 64-32,1 0 8 0,-6 0 0 15,2 8 64 1,-7-3 24-16,1 1-88 0,-7 0 72 15,0 1-72-15,-2 1 112 0,0 3 72 16,0 6 56-16,-13 0-88 16,0 2-64-16,-2-1-88 0,7-2 0 0,-3-5 8 15,4 0-16-15,6-5-48 16,-3-4 24-1,4 0 16 1,0-2 0-16,0 0 8 0,0 0 8 16,0 0 96-16,0 0-16 15,0 0-88-15,0 0-120 16,0 0-64-16,7 0 24 0,9 0 160 0,-3 0 0 31,5 0 0-15,-2 0 72-16,2-2-64 0,-5-2 40 0,1 2-48 15,-1 2 0-15,-3 0 8 16,-5 0-8-16,1 0 0 16,-3 0 0-16,-3 0-160 0,0 0-488 15,0 0-1072-15,0 0-2569 0</inkml:trace>
  <inkml:trace contextRef="#ctx0" brushRef="#br0" timeOffset="49429">14779 12186 440 0,'-3'0'888'31,"0"-2"-32"-31,0 0 392 0,1-1-200 0,2 3-391 16,0 0-225 15,0 0-368-31,0 0-56 0,0 0 464 15,2 0 432 1,7 0-40 0,3 0-88-16,1 0-104 15,4 3-199-15,6 1-89 16,1 0-120-16,2 2 48 15,1-2-40-15,4 2-112 0,-7 1-64 16,2-2-80-16,-6 3 48 0,-3 0-56 16,-5 1 104-16,-12 8-8 46,0 3 64-46,-4 2 1776 16,-18 4-1535-16,-1-7-121 0,2-4-120 16,-1 2-112-16,1-4 40 15,0 0-88-15,6-4-8 31,1-1-48-31,5-1-56 0,3-1-16 16,4-2 24-16,-1-2 8 47,3 0 40-47,0-2-441 0,0 0 137 15,8 0 184 1,7 0 112-16,-1 0 8 16,4 0 40-16,3 0 8 0,-2 0 0 15,-1 0 8-15,0 0 0 16,-4-4 8-16,-2 2-8 15,-4 0-8-15,0 2 8 0,0 0-8 16,-5 0 16-16,0 0-160 0,-3-2-488 0,0 0-1088 16,4 0-2777-16</inkml:trace>
  <inkml:trace contextRef="#ctx0" brushRef="#br0" timeOffset="50525">15475 12174 3104 0,'0'-2'2369'15,"-3"-2"-1065"-15,3 2 176 16,0-4-440-16,0 2-559 0,0 0-217 15,7-1-216-15,6 2-48 32,4 1 8-32,1 2 72 0,3 0-8 15,-2 0 32-15,1 3-32 16,-4 10-72-16,-5 1 96 0,-4 0-88 0,-4-2 80 15,-3 3 112 1,0 2-48 0,0 5-16-16,-8 1-120 15,-2 0-16-15,2 1-96 31,-3-1-64-15,4-6 40-16,1 0-16 0,1-6 56 16,3 0 24-16,2-5 56 0,-4-2 56 15,2-2 176-15,2-2 176 16,0 0 32 15,0 0-32-15,0 0-104-16,0 0-120 0,0 0-40 46,0 0-144-46,0 0-56 16,0 0-72-16,13 0 24 0,5-2 184 0,3 0-24 16,-5 0-56-16,-3 2 0 15,1 0 0-15,2 0 8 16,2 0-8-16,-2 0 8 0,-1-4 48 15,-1 0-40-15,-4-1 208 0,-5 3-72 16,0 2 24-16,-5 0 48 78,0 0 8-62,0 0-4673-16,-10 0-3256 15</inkml:trace>
  <inkml:trace contextRef="#ctx0" brushRef="#br0" timeOffset="52068">16341 11972 3320 0,'-3'0'6458'31,"3"0"-6098"-31,-2 0-256 31,2 0-104-15,-5 0-2281-16,4 0 2377 16,-4 0 128-1,0-2 248 1,2 2 16-1,0 0-7-15,1-2-25 16,2 0-72-16,-3 2-88 0,3-3-104 16,0 3-112-16,0 0-80 0,0 0-96 15,0 0-40 1,0 0-120-16,11 0-24 31,5 0 360-31,-5 0 0 16,17 0 72-16,6 3-48 0,0 10 56 31,-2 4-160-31,-14-5 16 15,-4 1 40-15,-2 2-40 16,-6-4 40 0,-3 4-8-16,-3-1 32 31,0 0 96-16,0 2-16-15,0 2-56 0,-11 0-32 0,0 2-72 16,-5 0 48-16,3 0-24 16,-5-2 24-16,2-2 0 0,-17 2-40 31,1-6-8-31,-5-1-144 0,1-8 16 31,17-3 0-31,3 0-24 16,5 0 96-1,7 0-16-15,1 0-88 31,3-1 8-15,0-6 64-16,0 3 72 0,3-2-40 31,5 0 48-31,1 0 8 0,2 3-16 47,3-1-40-47,-2-1 48 16,2 5-72-16,1 0 72 0,17 0 8 15,-1 7 0 1,-1 6 8-16,-2 4-8 0,-23 2 8 15,-5 1 16-15,0 3 256 16,0 0-272-16,0-6 88 0,0 9-96 16,-18 0 80-16,-8-1 200 0,-1 3-272 15,6-9 40-15,-2-4 24 16,10 2 136-16,-3-7 96 0,8-2 32 31,3-4-72-31,3-4-56 31,-1 0-32-31,3 0-48 16,-1 0-32-1,-1 0-96-15,-3 0-336 0,-6-4-816 32,3-6-1136-32,-4 2-5634 0</inkml:trace>
  <inkml:trace contextRef="#ctx0" brushRef="#br0" timeOffset="55284">14511 10437 1592 0,'-1'0'3329'0,"1"0"-1625"16,0 0-752-16,0 0-144 0,0 0-272 15,0 0-344-15,0 0-192 16,0 0-48-16,8 0 48 15,9 0 361 1,6 0 143-16,5-1 128 0,2-3-88 16,1 0-224-16,1-1-176 15,-1 1-40-15,0 0-56 0,-4-2-40 16,-3 2-8-16,-1-1 0 15,-9-2-56 1,3 1-224-16,-8 0-288 16,-2 4-344-16,-4-2-913 0,-3 4-1439 15</inkml:trace>
  <inkml:trace contextRef="#ctx0" brushRef="#br0" timeOffset="55560">14661 10313 3488 0,'0'0'2689'31,"0"0"-1201"-31,0 0-216 0,0 0-455 16,0 0-473-16,0 0-328 15,0 0 152-15,-4 110 288 0,4-63-72 16,0-2-64-16,1 2-168 16,4-7-144-16,0-4 8 31,-3-8-16-31,2-6-248 0,-2-4-672 0,1-8-897 31,-3-6-2184-31</inkml:trace>
  <inkml:trace contextRef="#ctx0" brushRef="#br0" timeOffset="56110">14865 10566 680 0,'0'0'1400'15,"0"0"-152"-15,0 0 113 0,0 0-105 16,0 0-216-16,0 0-240 31,0 0-336-31,110-51-272 0,-97 38-40 16,-2-1-24-16,-1 3-72 15,-6 4 0-15,-4 1 8 0,0 0 72 16,0-1 144-1,0 1-39-15,0 0-33 0,-8 1 40 32,-3-3-56-32,-7 1 16 0,1 3-40 15,-1 2 0-15,0 2 160 16,0 0-72-16,1 0-96 0,0 8-152 0,-2 7-8 15,4 2 0-15,-1 3-8 16,3-1 8 0,4 0 0-1,1 2-8-15,0-3 8 0,6 0-8 16,2-2-40-16,0 0 24 15,0-2-56-15,0 0 24 0,6-4 56 16,6 0 0-16,-1-2 0 0,2-2 8 31,1-2-8-31,1-2 0 16,4-2 8-16,-2 0-8 0,12-4-288 15,-5-14-816-15,-2-2-1697 16</inkml:trace>
  <inkml:trace contextRef="#ctx0" brushRef="#br0" timeOffset="56525">15115 10368 5649 0,'0'0'1880'0,"0"0"-840"0,0 0-7 15,0 0-385-15,0 0-312 16,0 0-280-16,0 0-56 15,-64 113 0 1,64-87 0-16,0 1-16 16,0-5-48-16,9-5-8 0,4-2 56 15,5-3-32 1,-3-3 32-16,4-2-88 0,-5-3-24 15,-2 0-8 1,-1 0 32-16,-4-2 0 0,-3 0 88 16,-2 0-40-16,-2 0 56 15,0 1 56-15,0 6 280 0,0 1 144 16,-13 6-160-16,-3 2-176 15,-3 2-144-15,-2 3-160 0,-4-2-504 32,6-3-609-32,4-6-1847 0</inkml:trace>
  <inkml:trace contextRef="#ctx0" brushRef="#br0" timeOffset="56816">15198 10518 568 0,'0'0'1728'0,"0"0"-112"16,0 0-319-16,0 0-465 0,0 0-360 15,113-26-264 1,-92 17-184-1,-4 1-24-15,6-5-760 0,-4 0-464 16,-2 1-2721-16</inkml:trace>
  <inkml:trace contextRef="#ctx0" brushRef="#br0" timeOffset="57156">15220 10341 3576 0,'0'0'2425'0,"0"0"-281"0,0 0 33 16,0 0-657-16,0 0-688 15,0 0-792-15,0 0-32 16,0 0-8-16,7 82 120 0,4-45-16 15,2 1-24-15,-2-4-24 32,4 0-40-32,-4-4-8 0,-3-2 40 15,0-4-40-15,2-4 0 16,-4-4-8-16,1-4-16 0,-2-3-136 15,1-6-104-15,-4-3-136 0,14-12-448 16,0-16-664 0,-1-4-1777-1</inkml:trace>
  <inkml:trace contextRef="#ctx0" brushRef="#br0" timeOffset="57728">15672 10317 4488 0,'0'0'1977'16,"0"0"-401"-16,0 0 297 0,0 0-609 15,0 0-568-15,0 0-592 16,-48 26-104-1,45-1-8-15,3 3 0 0,0-1-40 0,0 1 32 32,3-4-80-32,5-1-216 0,3-6-360 15,1-2-536-15,12-6-489 16,-2-3-671-16,-2-6-841 0</inkml:trace>
  <inkml:trace contextRef="#ctx0" brushRef="#br0" timeOffset="58280">15903 10347 144 0,'0'0'4160'0,"0"0"-2727"16,0 0-305-16,0 0 192 0,0 0-536 15,0 0-239 1,-64 102-345-1,64-80-200-15,0-1 0 16,0-4-72-16,0 0 24 0,11-4 48 0,-3-2-72 16,0-3 64-16,0 0 8 15,2-4-8-15,-2-3 8 0,2-1-8 31,1 0-48-15,0 0-153-16,-3-13-79 0,4-8-128 16,-7-3 80-16,-1-1 96 0,-4 1 128 15,0-1 112-15,0 5 8 0,0 6 184 16,0 5 280-16,-3 4 96 31,0 3 41-31,0 2 15 16,1 0-80-16,2 0-208 0,0 0-336 15,0 0 0-15,0 9-232 16,0 4 136-16,2 4 96 0,7 2 0 15,-1 0 0-15,4-2 56 32,-6-2-48-32,4-2 48 15,-2-2-56 1,2-5-240-16,-2-4-336 0,-3-2-505 0,6 0-199 0,-1-4-544 15,-2-7-1449-15</inkml:trace>
  <inkml:trace contextRef="#ctx0" brushRef="#br0" timeOffset="58769">16102 10221 1536 0,'0'0'4377'0,"0"0"-2353"31,0 0-543-31,0 0-337 15,0 0-552-15,0 0-368 0,0 0-176 16,-45 116-48-16,45-89-16 16,0-6-128-1,0-1-136-15,11-2 40 0,-3-2-8 0,3 0 0 31,1-1 96-31,-1-4-16 16,2 4-16-16,-2-6 72 0,-1 4 56 16,0-5 8-16,-2 0-137 15,1-3-7-15,-7-1 72 16,1 0 112-16,-3-1 0 0,0-1 8 15,0 0 72 1,0-2 217-16,0 4 247 16,0 2 112-16,-5 1-272 0,-12 6-312 15,-1 3-64-15,-3 0-296 16,2 0-576-16,-4 0-185 0,8-6-527 15,2-8-1537 1</inkml:trace>
  <inkml:trace contextRef="#ctx0" brushRef="#br0" timeOffset="59689">16221 10391 1360 0,'0'0'3016'0,"0"0"-1319"0,0 0-625 16,0 0-256-16,0 0-232 15,12 13 32-15,-1-10-71 16,4-1-153-1,1 0-56-15,0-2-48 16,2 0-112-16,3 0-48 16,-2 0-56-1,2-7-64-15,-2-6-8 0,-2-1-216 0,-3 3-160 16,-3-2-128-16,-6 3 48 0,-5 1 328 31,0-2 128-31,0-1 144 16,-1 0-64-16,-14 0-24 0,4-2-48 15,-9 0 56-15,6 2 40 16,-2 1 80-16,0 6 56 15,3 1 248-15,1 2 176 0,1 2-64 32,1 0 40-32,-1 0-184 15,-3 6-128-15,5 6-120 0,1 2-104 16,0 2-104-16,5 2-8 0,3 4 0 15,0 2 0-15,0 3 8 16,0 0 72-16,0-1 72 16,0 0 9-1,0-1-65-15,0-1 0 16,5-1 0-16,5-1-40 0,-2-1-40 15,1-2 0-15,3 0 0 16,-3-3 16-16,1-2-24 16,0-2 0-16,1-2-16 15,-3-2-64-15,3-2 32 16,1-2-8-16,-1-2 48 15,-3-2 8-15,-1 0 0 0,1 0 0 16,0 0 8-16,-3 0 0 31,3 0 80-31,1-2-88 0,3-6-256 16,-1-11-529-16,-3 4-1375 15,-3-4-4113-15</inkml:trace>
  <inkml:trace contextRef="#ctx0" brushRef="#br0" timeOffset="79498">17664 11153 1840 0,'0'0'2985'0,"0"0"-1785"16,0 0 224-16,0 0-16 0,0 0-423 15,0 0-89-15,0 0-352 16,0 0-152 0,0 0-64-16,0 0-16 15,0 0-56-15,0 0-8 16,0 0-40-16,0 0-24 0,0 0-64 15,0 0-112-15,0 10 0 16,0 4 88-16,3 5 32 31,0 2-24-31,5 5-16 16,-1 5 64-16,-1 1-40 0,-1 0 1 31,1 2-33-31,-4 0-32 0,3 3-32 0,0-4-8 0,1 1 48 16,-1 0-48-16,1-2 0 31,-2-1-8-31,1-5 0 0,-2-3 0 0,-2-4-16 15,-1-5 0-15,0-4 8 32,0-4 8-32,0-2 64 0,0-3 32 0,0-1 48 0,0 2-8 15,0-2 8 1,-1 0-80-1,-4 0 24-15,0 0-88 16,0 0-120-16,2 0-88 31,0-5 40-31,1-3-16 16,2-5-136-16,0 0-25 0,0-4 145 16,0-2 72-16,0-2 80 15,0-3 24-15,0 1 24 16,2-3-8-16,4-1 16 0,1-1-16 15,2 2 8-15,1 4-16 16,0 0-56-16,1 4-16 0,0 2-8 16,1 2-16-16,-1 4-32 15,0 2-8-15,1 3 24 0,-1 3-8 16,0 2 16-16,4 0-8 15,-4 0 56-15,0 0 16 0,2 2 48 16,-1 7 0-16,-3-1-40 16,-1 2 40-1,2 0 8 1,-4 0-16-16,-1 2 16 0,-3 2-8 15,-2 2 8-15,2 2 8 16,-2 3 48-16,0-2 8 0,0 1-8 0,0-2-8 16,0-2-40-16,0-2 0 15,-4-1 48 16,-5-2 16-15,-3 4 48-16,-7-4 8 0,-4 4-48 16,-7-3-80-16,-3-1-144 0,3-2-456 15,1-7-896 1,11 0-1297-16,10-2-3632 15</inkml:trace>
  <inkml:trace contextRef="#ctx0" brushRef="#br0" timeOffset="80574">18016 11379 3408 0,'0'0'1905'0,"0"0"-769"0,0 0 200 15,-2 0-456-15,2 5-464 16,0 7-144-16,0 4-167 0,0 6-49 15,0 4-56 1,0 6 8-16,5 0 40 16,3 0-48-16,3-2 0 0,-1-4 0 15,-2-3-8-15,2-6-72 0,-4-6-129 16,-1-5 1-16,-3-4 104 15,-1-2 104-15,2 0 40 0,1 0 16 16,4-8 16 0,0-9 16-16,2 0-72 15,1-3-16-15,-1-5 0 16,1 1-8-16,-1-1-96 15,-2 0 56-15,0 1 48 16,-5 2 0-16,2 2 8 0,-5 4 0 16,1 2 88-16,-1 6 97 15,0 2 143-15,0 4 48 0,0 0 72 16,0 2-40-16,0 0-112 15,0 0-112-15,0 0-104 16,4 0-88-16,-3 0-152 0,4 12-40 16,2 4 192-16,2 4 56 31,-1 2 88-31,2 0-128 0,-2-1-8 15,3-6 8-15,-3 2-8 16,4-6 0-16,-7-3-8 16,4-1 0-16,-2-3-152 0,-2-2-256 0,-1-2-288 15,5-2-465 1,-3-17-799-1,4-1-2049-15</inkml:trace>
  <inkml:trace contextRef="#ctx0" brushRef="#br0" timeOffset="81380">18503 11236 1664 0,'0'0'3889'16,"0"0"-2865"-16,0 0 720 0,0 0-487 15,0 0-369-15,0 0-96 16,0 0-168-16,0 0-384 0,0 0-240 31,-103 15-48-31,92 9 48 0,1 5 72 16,4-1-56-16,1-2-16 15,3-5-16 1,2 0 16-16,0-5-8 0,0-4-88 0,0-4-8 15,2-1 0-15,7-6-64 32,3 1 24-32,-1-2 24 0,0 0-8 15,2-3-32-15,2-12-64 16,-1-1-144-16,-1-2-152 15,-3-1 32-15,-2 2 207 0,-6 0 233 32,1 6 48-17,-3-2 80-15,0 2 137 16,0 3 167-16,0 0 48 0,0 3-144 15,0 1 104-15,-3 2-40 16,1 2-88 0,2 0-136-16,-2 0-128 0,2 0-128 0,0 2-128 0,0 13 80 15,0 2 168-15,0 6 8 16,0 3 72-1,0 0-72-15,4 0 0 16,4 3 16-16,-2-2-16 16,1 3 8-1,-3 2 0-15,3-2 0 0,-2 2 0 0,-2 1 48 16,2-4-48-16,0-1-8 15,-4-2 0-15,4-3 8 0,-5-3 0 32,0-6 0-32,0-3 0 15,0 0 8-15,0-3 40 16,0-2 48-16,-5 0 0 0,-3 0-8 15,-1-2-8-15,0 0-8 0,-2-4-8 16,-3 0 0-16,4 0-24 16,-5 0-48-16,1 0-8 15,3-6-32-15,-1-4 32 0,3 2 8 16,5-2 0-16,1-1 0 31,3-2 8-31,0-4 40 0,0-2 32 16,11-7-16-16,2-2 64 0,5-3-16 15,3 1 16 1,-3 4-112-1,-4 9-16-15,3 2-8 0,-6 9-72 16,0 2-16-16,0 4-272 16,2 0-552-16,-1 2-704 0,-3 6-1393 15</inkml:trace>
  <inkml:trace contextRef="#ctx0" brushRef="#br0" timeOffset="82113">18729 11040 4520 0,'0'0'905'0,"0"0"-385"15,0 0 24-15,9 0-24 16,5 0-128-16,5 0-96 0,-1 3 32 15,0 3-168-15,0 4-104 16,1 0 40-16,-8 0 8 0,1 2-56 16,-1-2-32-16,-6 2 56 15,-2 0-8-15,-3 3 80 0,0-2 272 16,0 4-15-16,-3 0-25 15,-8 2-56 1,-6-2-24-16,6 0-152 0,-3-4-16 0,4-2-24 16,3-3-88-16,1-5 72 15,4 1-16-15,-1-2-16 0,3 0-56 16,0-2 0-16,0 2-104 15,0 3-40-15,0-3 64 0,0 2 72 16,0-2-48-16,0 0 48 16,0 0 0-1,0 0 8-15,0 0-160 16,0 0-768-16,3-1-1041 0,1 3-2632 15</inkml:trace>
  <inkml:trace contextRef="#ctx0" brushRef="#br0" timeOffset="82587">18855 11478 2776 0,'0'0'2505'16,"0"0"-817"-16,0 0 256 0,0 0-439 16,0 0-657-16,0 0-360 0,0 0-168 31,0 0-216-31,0 0-104 15,0 0 8-15,0 0-8 16,-6 4-16-16,6-4-64 16,0 0-24-16,0 2-24 0,0 2 16 15,0 2 40-15,-2 0 16 0,2 1-40 16,0-4 40-16,-1 1 48 31,1 0 0-31,0-4 8 16,0 2 8-1,0-2 80-15,0 0 32 0,0 0 16 16,0 0-16-16,0 0-120 15,0 0 0-15,0 0-8 0,0 0-8 16,0 0 8-16,0 0 8 16,0 0 0-16,0 0 80 0,0 0 24 15,0 0 24-15,0 0-56 0,0-2-72 16,0-2-40-16,0 2-1224 15,0-1-3185-15</inkml:trace>
  <inkml:trace contextRef="#ctx0" brushRef="#br0" timeOffset="86967">17815 12247 4945 0,'0'0'2976'0,"0"0"-1632"0,0 0-159 15,4 0-769 1,-1 7-416 0,3 11 0-16,4 8 152 15,1 6-40-15,2 7-8 0,-1-1 16 16,-1 2-64-16,0-3 0 0,-3 2-56 15,-1-7 104-15,1-4 16 0,-7-4-16 16,1-8 24-16,-2-6 0 16,3-2 24-16,-3-5-40 0,0-1-48 15,0-2-64 1,0 0 0-16,0 2-480 0,0-2-520 15,0 0-1017-15,0 0-1127 0,0-11-1873 0</inkml:trace>
  <inkml:trace contextRef="#ctx0" brushRef="#br0" timeOffset="87538">17843 12213 1400 0,'0'0'2904'15,"0"0"-1703"-15,0 0 47 16,0 0-272 0,0 0-456-16,0 0-104 15,0 0-80-15,0 0-96 0,0 0-63 16,0 0-65-16,119-21-16 0,-90 21 32 15,-6 4-80-15,0 4-32 16,-4 2 56-16,-6 2 24 31,-2 0 8-31,-4 2 32 0,-2 0-8 16,-5 4 72-16,0 0 168 15,0 4 64 1,-12 1-120-16,-4 1-56 0,-3-1-96 0,-4-1-64 16,4-3-48-16,1-4-40 31,5-4 64-31,-1-3-72 0,7-4-48 15,5-2-144-15,-2-2-224 16,4 0-584-16,0 0-1209 16,0-6-2336-16</inkml:trace>
  <inkml:trace contextRef="#ctx0" brushRef="#br0" timeOffset="88265">18206 12182 496 0,'0'0'2168'15,"0"0"-664"-15,0 0 81 16,0 0-537-16,0 0-168 15,-26-3-152-15,17 10-112 0,-6 7-31 16,4 6 159 0,-2 5 24-16,2-2-152 15,-1 1-168-15,6 0-24 16,1-3-168-16,5-4-144 0,0-2-104 15,0-4-8-15,0-1-8 32,8-1-56-32,3-3 56 0,-3 0 8 15,4-4 8-15,-4-1-8 16,2-1 24-16,-2 0-24 15,0 0 0-15,0 0 0 0,3-7 0 16,0-8-104-16,1-2-168 16,-1-4-112-1,-3 2-88-15,-3-2 88 0,-2 1 256 16,-3 5 128-16,0 0 48 15,0 5 72-15,0 3 64 16,-3 0 24-16,1 5 24 16,2 2-48-16,0 0-128 15,0 0-56-15,0 0 0 16,0 0 0-16,0 0 72 15,0 0-24-15,0 0 32 0,0 0 0 16,0 2-8-16,0 5 32 16,0 2-24-16,5 5 0 0,3 2-72 31,4 0-8-31,-1 2 0 31,-3 1-192-31,2-4-128 0,-4 0 32 0,-1-5 40 0,0-3 32 16,-4-3 8-16,3-4-16 0,-1 2 88 15,0-2 32-15,0 0 88 31,2 2 8-31,-2-2-8 0,2 0-40 16,0 3-176 0,0-3-72-16,0 0-144 0,-4 0-305 15,1 0 49-15,3-5-432 0,-5-3-840 16,1 3-1345-16</inkml:trace>
  <inkml:trace contextRef="#ctx0" brushRef="#br0" timeOffset="88953">18492 12070 1072 0,'0'0'3913'15,"0"0"-2337"-15,0 0 424 16,0 0-407-16,0 0-513 0,0 0-360 16,0 0-368-16,-60 38-96 31,52-20-128-31,3 1-32 0,-1-2-40 15,4-3-56-15,2-2 0 16,0-4 0-16,0 2 0 16,0-2-56-16,0-2 56 0,0 2-16 0,2-2-40 31,6 0-24-31,7 1 16 15,-4-4-24-15,3-1-64 0,3 0-32 16,-3-2-72-16,-3 0-72 16,1 0 40-16,-3 0 32 0,1 0-16 15,-7 0 64 1,2 2 48-1,-3 2 56-15,-2-2 24 0,3 0 24 16,-3 0 56-16,0 0 48 16,0 0 280-16,0 3 184 0,0 0-72 15,-5 3-128-15,-6 0-88 16,0-2-136-16,-1 3-72 0,1-4-16 31,0 1-352-31,1-2-400 16,3 0-336-16,4-2-513 0,3 1-759 15,0-3-593-15</inkml:trace>
  <inkml:trace contextRef="#ctx0" brushRef="#br0" timeOffset="89756">18726 12055 1112 0,'0'0'2880'16,"0"0"-1271"-16,0 0 111 16,0 0-472-16,0 0-335 0,0 0-97 31,0 0-176-31,-50-4-376 15,42 11-192-15,-2 5 40 0,1 1-40 16,2 2-64 0,2-3 72-16,5-5-32 0,0 0-48 0,0-5 0 15,0 0-104-15,0 0-24 16,0 0 112-16,0 0 8 31,5 2 8-31,5 0 0 0,-2 1 16 16,3 2-8-16,2-1 40 15,-1-2-48-15,2 4-56 0,-1-2-48 16,0 0-56-16,0 0-16 31,1-2 16-31,-1 2-72 16,-1-4 0-16,-1 0 48 0,-5 0 88 0,2-2 88 15,-8 2 8-15,4-2 0 16,-3 0 0-16,-1 0 0 0,2 2 0 15,3-2-40 1,-5 3 32 0,3-3 8-16,0 1-8 15,2 3-56-15,-5 0 16 0,2 0 32 16,1 0-40-16,0 2 56 0,-1 3 0 15,-2-4 0-15,0 1 0 16,0 2 0 0,0 0-56-16,0-1-72 15,0 0 16-15,0-1-121 16,0 0 161-16,0 1 72 0,0-1 321 15,-10 1 143-15,-1 1 16 0,-7 1-16 16,-1 1-176-16,-4-3-128 31,0 1-160-31,-2-6-472 16,4 0-1000-16,4-2-1817 0</inkml:trace>
  <inkml:trace contextRef="#ctx0" brushRef="#br0" timeOffset="91057">18947 12120 616 0,'0'0'3008'0,"-1"0"-1319"0,1 0-49 15,0 0-256-15,0 0-448 0,0 0-191 16,0 0-105-16,0 0-176 16,0 0-128-16,0 0-104 15,0 0-96-15,1 0-88 16,16 0 136-16,2 0 96 0,4 0 56 15,6 0-64-15,1-5-96 0,1-2-40 16,0-1-56-16,-1-2 16 16,-4 1-96-16,2 0-72 15,-9 1-136-15,-1 2-40 0,-5-1 112 16,-5 3-112-16,-5 1 72 15,2 1-8-15,-5 2-24 0,3-2-72 16,-3 2-152-16,0-2-504 16,0 0-425-16,0 0-743 0,0-2-3497 15</inkml:trace>
  <inkml:trace contextRef="#ctx0" brushRef="#br0" timeOffset="91537">19166 11933 2920 0,'0'0'3985'0,"0"0"-3169"15,0 0 552 1,0 0-95-16,0 0-625 16,0 0-504-16,0 0-88 0,0 0-32 15,0 0-16-15,0 0 64 16,0 0-16-16,0 0-48 15,0 0-8-15,117 37 16 0,-97-29-8 32,-4 1-8-32,2 0 0 15,-2-1 8-15,-2 0 8 0,-4-3-16 31,1-1 8-31,-1 0 0 16,-2 1 0-16,-3-1 8 16,1 0-8-16,-6 0-8 0,0-1 0 0,0 1 16 15,0 2 192-15,0 1 256 16,-4 5 104-16,-11-1-160 0,-3 8-88 15,2-1-136-15,-6 0-112 16,5 2-72-16,-2-4-424 16,0 0-1072-16,1-6-1281 15,2-4-2960 1</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3:17:58.345"/>
    </inkml:context>
    <inkml:brush xml:id="br0">
      <inkml:brushProperty name="width" value="0.05292" units="cm"/>
      <inkml:brushProperty name="height" value="0.05292" units="cm"/>
      <inkml:brushProperty name="color" value="#FF0000"/>
    </inkml:brush>
  </inkml:definitions>
  <inkml:trace contextRef="#ctx0" brushRef="#br0">1020 3131 1456 0,'0'0'5369'0,"0"0"-4329"31,0 0-600-31,0 0-80 0,0 0-48 16,0 0 529-16,0 0-97 15,158 0-312-15,-98 0-112 16,-10 0-40-16,-3-4-112 0,-7-1 0 15,-9-1-96-15,-5-2-72 32,-5 2-160-32,-2-6-1064 0,-3 4-1505 15,-6 2-3080-15</inkml:trace>
  <inkml:trace contextRef="#ctx0" brushRef="#br0" timeOffset="2">1249 3186 3224 0,'0'0'2945'0,"0"0"-1705"16,0 0-448-16,0 0-104 0,0 0 41 15,0 0-81 1,-53 139-56-16,35-85-280 15,5 2-56-15,-4 0-152 16,0-4-32-16,5-5-64 16,0-9 0-16,6-8-8 0,-5-6 0 15,-2-8-688-15,3-5-1281 16,-1-8-4400-16</inkml:trace>
  <inkml:trace contextRef="#ctx0" brushRef="#br0" timeOffset="361">786 3172 4016 0,'0'0'1489'16,"0"0"-513"-16,0 0 360 0,0 0 32 16,0 0-383-16,0 0-537 31,-2-2-192-31,2 2-8 0,12 6 376 0,5 4 136 15,8 1-120-15,4-4-80 16,6 1 25 0,6 1 23-16,1-5-176 0,4 0-160 0,1-4-88 15,-2 0-16-15,-3 0-32 16,-11 0-72-16,0 0 0 15,-15 0-56-15,-2-4 40 16,-10 2 24 0,-1 0 8-16,-1 0-64 15,-2-3-16-15,0 1-800 0,0-6-921 0,0 3-1127 31,0 0-2593-31</inkml:trace>
  <inkml:trace contextRef="#ctx0" brushRef="#br0" timeOffset="1275">1246 3511 1688 0,'0'0'896'15,"0"0"264"1,0 0-55-16,0 0-33 16,0 0-120-16,126-4-240 15,-98-7-248-15,-3-6-96 0,1-1-112 16,-6 0-80-16,-4-2-104 0,-3-1 8 15,-4 2 0 1,-7-1 32-16,-2 0 217 16,0 0 135-16,-2-3 128 15,-12 4-120-15,-2 3-184 16,-4 4-16-1,3 5-56-15,0 7-88 0,-2 0-112 0,-4 11-16 0,1 15-56 32,-2 4 56-32,4 4 152 15,2 0 0-15,7 2-8 0,3-4-64 16,5-2-32-16,3-4-40 15,0-3-8 1,0-8-8-16,5-3-72 0,6-1-208 0,2-9-576 16,18-2-552-16,-4-6-641 31,-1-11-1976-31</inkml:trace>
  <inkml:trace contextRef="#ctx0" brushRef="#br0" timeOffset="1560">1551 3357 3488 0,'0'0'2009'15,"0"0"-857"-15,0 0-176 0,0 0-112 16,0 0-240-16,0 0-375 16,-87 100-249-16,87-78-41 0,0-1-151 15,3-6-272 1,14-2-208-1,0-4 136-15,1-1 144 0,0-4 160 16,-4 0 120-16,-6-2 56 0,4 1 48 16,-12-1-8-16,1 0 16 15,-1 0 272-15,0-2 408 0,0 4 136 32,0-1-72-32,-13 5-183 15,-6 3-561-15,-10 1-777 16,5-5-1335-16,4-3-3993 0</inkml:trace>
  <inkml:trace contextRef="#ctx0" brushRef="#br0" timeOffset="1742">1590 3483 1640 0,'0'0'1224'0,"0"0"-240"31,0 0-200-31,0 0-207 15,116-36-265-15,-80 24-280 0,14-4-32 16,-11-1-913-16,-5 6-2111 0</inkml:trace>
  <inkml:trace contextRef="#ctx0" brushRef="#br0" timeOffset="2081">1784 3251 1400 0,'0'0'2696'16,"0"0"-1759"-1,0 0-545-15,0 0-24 0,0 0 328 0,0 0 0 16,0 126-96-16,0-86-104 0,0-2-56 31,0-2-152-31,0-6 105 16,0-4-33-16,0-7-72 0,5-6-120 15,0-2-56 1,1-3-16-16,5-4-96 0,-1-1 48 0,3-3-24 15,6 0-24-15,14-3-728 32,-3-12-1369-32,1-3-3048 0</inkml:trace>
  <inkml:trace contextRef="#ctx0" brushRef="#br0" timeOffset="2522">2428 3308 3408 0,'0'0'2609'0,"0"0"-1337"16,0 0 248-1,0 0-167-15,0 0-625 0,-127-13-352 0,99 35-312 16,2 8-64-16,5 4-8 0,7 4-96 16,7-2 0-16,3 0 96 15,4-4-160-15,0-4-672 16,25-4-633-16,0-7-767 0,2-11-1737 0</inkml:trace>
  <inkml:trace contextRef="#ctx0" brushRef="#br0" timeOffset="2896">2511 3393 4945 0,'0'0'1552'0,"0"0"8"0,0 0-15 15,0 0-489-15,0 0-568 0,0 0-304 16,0 0-184-16,0 0-88 15,-113 90 16-15,108-62 72 16,5 0 0 0,0-5 0-16,0-8 8 15,0-5 8 1,0-5-16-16,1-3-80 0,9-2-96 0,1 0-32 15,9-17 32-15,-1-7-184 16,1-1-216-16,-1-3-17 0,-1 5 313 31,-7 7 168-31,-1 8 112 16,-9 4 192-16,1 4 369 15,-2 0-121-15,0 0-384 0,3 6 40 16,2 7-16-16,-2 2 32 16,2 2 16-16,5-2-128 0,-2 2-568 31,14-10-913-31,-5-3-1375 15,-3-4-1969-15</inkml:trace>
  <inkml:trace contextRef="#ctx0" brushRef="#br0" timeOffset="3221">2758 3333 4889 0,'0'0'2040'0,"0"0"-1080"16,0 0-128-16,0 0-191 15,0 0-97-15,0 0-464 0,0 0-80 16,-105 84-56-1,105-66-144-15,0-4-120 16,3 0 87-16,5-4 81 16,3 0 96-16,1 3-24 0,-3-4-16 15,1 1 48-15,-2 3 48 16,0-2-16-16,-3-1-40 0,0 3 56 31,-5-2 0-31,0 1 336 16,0 1 225-16,-5 0-57 0,-11 4-128 15,0-2-376-15,-10 4-168 16,10-8-1105-16,0-2-2647 0</inkml:trace>
  <inkml:trace contextRef="#ctx0" brushRef="#br0" timeOffset="3719">2935 3521 280 0,'0'0'936'0,"0"0"-24"16,0 0 8-16,0 0-272 16,117-4 0-16,-85-4-271 15,-1-1-145 1,-4-2 0-16,-6 1-104 0,-5-1 24 15,-3-2 112-15,-2-1 256 16,-7 0 184-16,-3-2-104 0,-1-2-280 16,0-2-168-16,0 0-32 15,0 0-32-15,-8 0 168 0,-6 2 56 31,1-1 0-31,-10 8 121 0,1 1 295 16,-3 3 16-16,3 5-64 16,-4 2 0-16,5 0-104 15,3 5-200-15,-1 11-272 0,3 0-104 31,3 5 0-31,0 2-8 16,3-1-40-16,4-1 32 16,2 2-48-16,1-1 16 0,3-2-24 15,0 0 72-15,0-4 0 16,0 0-128-16,11-1-48 0,-2-4-184 31,2-1-376-31,7-3-608 0,-2-3-977 16,-5-4-2800-1</inkml:trace>
  <inkml:trace contextRef="#ctx0" brushRef="#br0" timeOffset="12348">1280 4129 312 0,'0'0'3304'15,"0"0"-1975"1,0 0-433 0,0 0 512-16,0 0-40 15,0 0-143-15,0 0-17 0,-3 6-240 0,1-6-136 16,-1 2-64-16,1-2-159 15,-2 1-25-15,-3 1-56 0,1 1-208 32,-4-1-240-32,-1 4-64 15,-2-2 32-15,1 4-40 16,-7 1-8-16,-2 4-8 0,0 3-8 15,-6 6 8-15,2 6-40 16,1 6 40-16,2 9-96 0,4 8-8 31,3 9 56-31,9 3 56 16,6-5 200-16,0-8-200 0,0-10-8 15,6-10 8 1,10-9-16-16,-3-10-32 0,5-3-8 16,-3-8 56-16,1 0 0 0,3 0 0 31,-1-15 0-31,-2-8 8 15,-3-3 88-15,-7-4 0 0,-4 0 32 16,-2 2-8-16,0 4 8 16,0 2-72-16,-8 6 56 0,-2 4-104 15,4 4-8-15,-1 4-136 16,-2 1-632-1,-12 3-961-15,0 0-1015 16,1 0-2033-16</inkml:trace>
  <inkml:trace contextRef="#ctx0" brushRef="#br0" timeOffset="13086">1899 4108 4064 0,'0'0'2593'0,"0"0"-1649"0,0 0 8 16,0 0 17-16,0 0 31 16,-94 89-376-16,71-48-320 15,4 6-72-15,3 4-32 0,3-2-16 31,3 2-56-31,9-8-120 0,1-2 0 16,0-7 0-16,0-6-8 16,4-8-16-16,8-6-136 15,-3-8-104-15,6-4-104 0,-1-2 72 31,-2 0 152-31,4-16 136 16,-2-4 8 0,-5-2 56-16,-3 2 24 0,-6 2 80 0,0 4 464 15,0 4 112-15,-3 0-160 16,-12 4-296-16,-1 0-288 0,-2 3-232 15,2 1-848-15,3 2-616 16,2 0-1481 0,4 0-3416-1</inkml:trace>
  <inkml:trace contextRef="#ctx0" brushRef="#br0" timeOffset="13778">2493 4169 3696 0,'0'0'1249'0,"0"0"-113"16,0 0 320-16,0 0-200 0,0 0-383 16,0 0-353-16,0 0-344 15,-19-10-176-15,15 10-8 16,4 0-40-1,0 0 48-15,-1 0 0 16,-3 8 0-16,-5 12 0 16,-1 8 104-16,-8 10 208 0,-1 9-104 0,-4 4-104 15,4 4 16-15,3-1 40 31,6-7-104-31,8-2-56 0,2-9-56 16,0-8 32-16,0-7-24 16,7-8-32-16,6-3-80 15,1-8-192-15,-1-2 8 0,0 0 168 16,3-8 176-16,1-9 0 0,-8-4 8 31,-1 1 96-31,-3-2 168 16,-5 4 232-16,0 0 96 15,0 2-136-15,-14 0-232 0,-6 2-232 16,-1 4-64-16,-1 3-392 15,-11 7-752-15,4 2-1225 0,7 11-3480 16</inkml:trace>
  <inkml:trace contextRef="#ctx0" brushRef="#br0" timeOffset="16575">1154 5322 2720 0,'0'0'3289'16,"0"0"-1833"-16,0 0 64 16,0 0-239-1,0 0-353-15,0 0-208 16,-106 14-416-16,93 2-176 0,-2 4-112 15,7 4-16-15,2 4 0 16,1-2-8-16,1 1-40 16,4-5 48-16,0-5-16 0,0-2-48 31,5-3-104-31,7-7-224 15,2-1-296-15,2-4-88 0,5 0 80 16,2-6-33-16,3-11 33 16,-4-7-296-16,1-1 176 0,-9-1 168 15,-2 4 336-15,-1 6 248 16,-8 7 64-1,-3 2 240-15,0 5 448 16,0 2 48-16,0 0-56 16,0 0-136-16,0 2-256 15,0 12-280-15,0 6 96 0,8 4 32 16,-3 2-80-16,10 2-56 31,-4-1-248-31,21-5-760 0,-6-8-1312 0,0-7-2489 16</inkml:trace>
  <inkml:trace contextRef="#ctx0" brushRef="#br0" timeOffset="17076">1666 5115 1504 0,'0'0'2480'0,"0"0"-1255"15,0 0 207-15,0 130 96 16,0-75-360-16,-8-1-535 0,-3-1-273 31,-1-12-184-31,4-5-96 0,-1-9-24 16,4-9-8-16,-2-8 56 15,6-6 16-15,-3-4 40 16,4 0-160-16,0-4-24 0,0-15-440 16,0-7-264-16,12-1 143 15,7-1 65-15,1 3-168 0,-1 9 208 31,3 6 184-31,-2 10 112 16,2 0 56 0,1 2 48-16,-4 17 8 0,-2 4 72 0,0 3 400 0,-9-2-88 15,-3 1-88 1,-1-3 48-1,-4-5 24-15,0 2 8 0,-7-5 120 16,-11 0 33-16,-4-2-169 16,-6-5-288-16,2-5-336 15,-4-2-593-15,7-17-991 0,7-5-2137 16</inkml:trace>
  <inkml:trace contextRef="#ctx0" brushRef="#br0" timeOffset="17570">2393 5281 904 0,'0'0'5673'0,"0"0"-4345"0,0 0-408 16,0 0 1-16,0 0-97 15,-113 75-280-15,97-45-224 16,3 4-176-16,6-4-136 15,4-2-8-15,3-3 0 16,0-8 0-16,3 2-8 16,12-6 0-16,-1 0 0 0,2-3-72 15,1-3-128-15,5-3-304 16,12-4-656-1,-3 0-1529-15,-7-4-3608 0</inkml:trace>
  <inkml:trace contextRef="#ctx0" brushRef="#br0" timeOffset="18991">865 6279 3912 0,'0'0'2097'16,"0"0"-1017"-16,0 0-248 31,0 0-264-31,0 0-408 0,0 0-112 16,44 11 320-16,-20-7-80 0,5 3-103 15,-2-5-81-15,-2 2-8 16,-3-2-96-1,-4-2-176-15,0 0-937 0,-2 0-1455 16,-8-2-2481 0</inkml:trace>
  <inkml:trace contextRef="#ctx0" brushRef="#br0" timeOffset="19205">1138 6092 3080 0,'0'0'2353'15,"0"0"-1521"-15,0 0 312 0,0 0 80 16,-2 108-71-16,-3-71-393 31,-3 1-152-31,2-2-296 16,-4-2-208-16,4-4-104 0,-5 2-328 15,4-10-1352-15,1-6-3274 0</inkml:trace>
  <inkml:trace contextRef="#ctx0" brushRef="#br0" timeOffset="19645">1513 6284 3624 0,'0'0'4073'0,"0"0"-3401"16,0 0-568-16,0 0-104 15,0 0 400-15,0 0 169 0,63 34-185 16,-33-28-80-16,1-4-120 15,-2 0-184-15,2-2-96 0,-4 0-833 32,-4 0-1383-32,-7-6-2641 0</inkml:trace>
  <inkml:trace contextRef="#ctx0" brushRef="#br0" timeOffset="19852">1861 6044 4905 0,'0'0'2832'0,"0"0"-1872"0,0 0-271 16,0 0-201-16,0 0 80 16,0 0 24-16,-16 112-216 15,13-74-168-15,-3-2-104 16,1 3-104-16,2-7 8 15,-1-2-8-15,4-3-424 0,-1 6-896 32,-1-9-937-32,2-6-1784 0</inkml:trace>
  <inkml:trace contextRef="#ctx0" brushRef="#br0" timeOffset="20190">2157 6264 3328 0,'0'0'2729'15,"0"0"-2025"-15,0 0-448 16,0 0 264-16,0 0 264 15,0 0-264-15,0 0-240 16,132 11-168-16,-93-11-112 16,2 0-8-16,7 0-664 15,-8 0-1040-15,-9 0-1185 0</inkml:trace>
  <inkml:trace contextRef="#ctx0" brushRef="#br0" timeOffset="20445">2499 6028 5697 0,'0'0'1192'0,"0"0"-896"16,0 0 320-16,-17 110 320 16,9-69-408-16,1-2-167 0,-4-1-161 15,1-2-200-15,-9 9-176 31,4-11-1001-31,-4-8-3168 0</inkml:trace>
  <inkml:trace contextRef="#ctx0" brushRef="#br0" timeOffset="21841">938 6912 3920 0,'0'0'1593'16,"0"0"-745"-1,0 0 224 1,0 0 168-16,0 0-527 16,0 0-441-16,0 0 360 15,-13 90 32-15,1-60-16 0,1-2-40 16,3-2-144-16,-2-3-216 0,4-6-160 0,3-2-16 31,-1-5-72-31,1-5-664 16,3-5-960-16,0 0-1609 15,3 0-4160-15</inkml:trace>
  <inkml:trace contextRef="#ctx0" brushRef="#br0" timeOffset="22541">1548 6819 4232 0,'0'0'2265'0,"0"0"-1913"0,0 0-80 16,0 0 432-16,0 0 208 15,0 0-368-15,89 49-231 31,-71-35-201-31,-4 2-24 0,-6 3-24 16,0 2 32-16,-8 3 32 16,0 2-40-16,0-1 80 0,-8-2-56 15,-3-5 8-15,-3-1-40 16,-1-7 0-16,7-3 16 15,3-5 8 1,5-2 8-16,0 0 152 0,0 0 16 16,0 0-136-16,0 0-144 15,0 0-88-15,0 0-72 0,5 0-48 16,6 2 200-16,7 0 8 15,1-2 88 1,6 2-72 0,4-2 48-16,6 0-64 0,22 0-56 0,-7-4-1304 15,-8-7-2649 1</inkml:trace>
  <inkml:trace contextRef="#ctx0" brushRef="#br0" timeOffset="22987">2335 6796 7017 0,'0'0'1648'0,"0"0"-1264"16,0 0 497-16,0 0 799 0,-13 126-448 0,0-74-424 15,-2 0-263-15,6 1-217 16,-3-4-184-1,6-6-88-15,-2-7-56 16,1-6-136-16,2-6-585 16,5-6-783-16,0-4-1240 15,0-10-3066-15</inkml:trace>
  <inkml:trace contextRef="#ctx0" brushRef="#br0" timeOffset="23342">2540 6968 6953 0,'0'0'928'0,"0"0"-928"15,0 0 104-15,0 0 648 16,0 0-111-16,0 0-249 0,29 105-168 15,-16-82-160-15,1-2-48 0,1-7-8 16,-1-6-8 0,-1-6 0-1,3-2 0-15,2-8 40 16,2-20-40-16,-1-8-56 0,-1-5-304 15,-4-2 72-15,-6 5 288 0,-3 8 0 16,-5 5 112-16,0 11 408 16,-19 10 224-1,-10 4-416-15,-10 0-328 16,-26 43-608-16,7-4-1177 0,5 1-2119 31</inkml:trace>
  <inkml:trace contextRef="#ctx0" brushRef="#br0" timeOffset="29265">925 7911 2128 0,'0'0'1752'0,"0"0"-623"0,0 0 71 15,0 0 192 1,0 0-120-16,0 0-279 0,-5-8-113 0,5 8-144 15,0-2-344-15,10-1 88 16,7 1 136-16,14-2 120 31,5 1-175-31,6 3-225 0,6 0-192 16,-3 0-56-16,2 0-24 15,-5 3-56-15,-8 8-8 0,-5-1 0 16,-8-2 0-16,-11 2-64 0,-1 0 56 16,-9 6-48-1,0 4 56 1,-11 6 136-16,-16 4-120 0,-6 4-16 15,-2-4 0-15,3-3 8 16,6-8 0-16,5-6 16 16,11-6-16-16,2-3 64 15,6-4-32-15,2 2-40 16,0-2-240-16,0 0-152 15,13 2 0-15,5 2 392 0,6-4 16 16,4 0 88-16,2 0 56 16,-2 0-40-16,1 0-64 15,0 0-56 1,-3-2-416-16,21-6-1137 15,-7 1-1047-15,-1 1-3282 0</inkml:trace>
  <inkml:trace contextRef="#ctx0" brushRef="#br0" timeOffset="30108">1923 7762 4825 0,'0'0'2216'0,"0"0"-1672"0,0 0-224 16,0 0 120-16,0 0 128 16,0 0-136-16,89-4-143 0,-60 4-161 31,1 6 0-31,-4 7-72 15,-5 0-48-15,-6 6 64 0,-7 0 8 0,-5 4 88 32,-3 3 208-32,-3 2 8 0,-17 0-88 0,-7-1 0 15,-5-2-184-15,-1-5-8 16,3-4 40-1,7-6-8-15,5-6-16 16,12-2 8-16,4-2-48 0,2 0-80 16,0 0-248-16,0 0-72 0,3 0-160 15,14 0 248-15,0 0 224 16,6 0-64-1,1 0-32-15,-1 0 16 16,-1 0-80-16,-2 0-120 16,-4 8 32-16,-5 12 72 0,-7 5 112 31,-1 3 72-31,-3 2 424 15,0 0 104-15,-7-5 40 0,-4-4-248 16,0-8 152-16,4-4-16 16,2-7-216-16,1-2-240 0,-1 0-160 15,1-2-1272-15,1-11-1113 16,2-2-2920-16</inkml:trace>
  <inkml:trace contextRef="#ctx0" brushRef="#br0" timeOffset="30934">2661 7762 5401 0,'0'0'976'16,"0"0"-736"-16,0 0 520 0,0 0-40 15,0 0-296-15,0 0-176 16,113-22-112 0,-89 22-136-16,-6 7 0 0,-4 6 0 15,-4 6 72-15,-5 0 160 16,-5 6 113-16,0 1 15 15,-5 4-120-15,-19 0-72 0,-5 0-56 16,-2 0-112 0,-4-4-56-16,4-6-72 31,5-4 128-31,8-8 16 0,9-4 32 0,5-2 112 0,4-2 232 15,0 0-392-15,0 0-192 16,0 0-104 0,8 0-56-16,7 0 272 15,8 0 80-15,4 0 56 16,-1 0-40-16,0 2-16 15,0 2-64-15,-1 6-152 0,-5 4-193 16,-6 3 65 0,-2 2 112-16,-8 3 152 15,-4 1 80-15,0-1 112 16,-8-1 120-16,-13 2 257 15,-4-3-209-15,-5-4-96 0,3-4-184 16,-10-6-312 0,6-4-1881-16,7-2-5256 0</inkml:trace>
  <inkml:trace contextRef="#ctx0" brushRef="#br0" timeOffset="32571">1165 8843 4560 0,'0'0'2689'0,"0"0"-1553"16,0 0-352-16,0 0-303 15,0 0-33-15,0 0 264 16,-19 124-184-16,9-81-96 0,1-1-56 31,2-8-104-31,1-8-72 16,1-6-120-16,3-6-64 0,2-6-16 15,0-4-80-15,0-4-280 16,0 0-456-16,10 0-968 0,8-12-2241 16,3-6 16-16</inkml:trace>
  <inkml:trace contextRef="#ctx0" brushRef="#br0" timeOffset="33038">1706 8918 4801 0,'0'0'1560'15,"0"0"-544"1,0 0-24-16,0 0 361 0,0 0-193 16,-9 104-296-1,1-72-352-15,1 2-64 0,2-4 0 16,2-4-64-16,0-6-144 15,1-4-152-15,-1-6-32 0,3 0-56 16,0-4-80-16,0-2-472 16,0-2-472-16,0-2-752 15,3-2-1409-15,10-10-2120 0</inkml:trace>
  <inkml:trace contextRef="#ctx0" brushRef="#br0" timeOffset="34005">2351 8881 4096 0,'0'0'2577'0,"0"0"-1889"16,0 0-280-16,0 0-16 31,0 0 40-31,0 0-192 0,0 0-128 15,-29 105-96-15,29-79-8 16,0-3-8-16,0 0 0 16,1-5-64-16,11 0 16 0,5-2 48 0,1-4 48 15,5-4 16 1,1-4 32-1,5-4-40-15,-5 0 24 0,5 0-80 16,-1-12-176-16,-6-2-232 16,-2 0 192-16,-7-4 120 15,-2 2 96-15,-5-4 72 0,-2 0 56 16,-4-3 8-1,0-1 120-15,0-1 24 16,0 1-63-16,-10-3-113 0,-3 7-96 16,2 5 40-16,-5 2 80 15,6 9 504-15,0 2-24 31,4 2-400-31,-6 0-128 0,6 0-80 16,1 0 0-16,0 0-56 0,2 2-104 16,-5 0-168-16,5 2 120 15,-4 1-8-15,-1-3-112 16,3 2-40-16,-3-1-49 0,2 1-95 15,-7 4-368 1,2 1-1384-16,-2-5-2985 0</inkml:trace>
  <inkml:trace contextRef="#ctx0" brushRef="#br0" timeOffset="37723">1002 9796 144 0,'0'0'4400'32,"0"0"-2727"-32,0 0-161 0,0 0-80 31,0 0-15-31,0-4-177 0,0 4-328 0,0 0-248 0,0 0-72 15,0 0-7-15,0 0-153 16,0 0-32-16,0 0-224 31,0 9-176-31,0 10 8 0,0 7-8 16,0 6 256-16,-1 2-72 31,-3 0-8-31,-4-2-56 0,4-4-32 0,-1-3-40 0,3-6-32 16,-3-4-16-1,5-4 8-15,0-5-8 16,-1-1 8-16,1-3 8 0,0 0 32 15,0-2 16-15,0 0 24 16,0 0-48-16,0 0-40 0,0 0-392 16,0 0-696-16,0 0-833 15,17-4-983 1,-4-7-2561-16</inkml:trace>
  <inkml:trace contextRef="#ctx0" brushRef="#br0" timeOffset="38832">1543 9796 3752 0,'0'0'3185'0,"0"0"-2257"0,0 0-584 15,0 0-248 1,0 0 576-1,0 0 89-15,0 0-89 16,131-2-144-16,-94 2-64 0,0 0-120 16,-1 0 88-16,-4 0-152 15,-6 4-120-15,-3 5-88 0,-4 4-64 16,-9-3 56-16,-1 2-8 15,-7 0-8 1,-2 3 56-16,0 4 96 16,-6 5 64-16,-15 2-16 0,-4 6-48 15,-5 2-96 1,-1-2-39-16,-1 0-17 0,3-3-40 0,0-3 48 15,8-5-32-15,0-2 72 32,9-10 40-32,7-2 8 0,-1-3-16 15,6-4-72-15,0 0-56 16,0 0-8-16,0 0-144 15,0 0-16-15,3 0 8 0,9 0-8 32,2-2 168-32,7-3 64 15,2 1 64-15,2-1-32 0,0 1-48 16,4 0-40-16,-7 2 0 15,-5 2 0-15,-3 0 0 16,-3 0-8 0,-6 0 8-16,0 0-8 0,-3 0 8 15,-2 0-8-15,3 0-40 16,2 0-529-16,0 0-375 0,11 0-640 15,0 8-1073-15,0-3-2040 16</inkml:trace>
  <inkml:trace contextRef="#ctx0" brushRef="#br0" timeOffset="39617">2467 9698 3088 0,'0'0'2265'15,"0"0"-1689"-15,0 0-216 16,0 0 416-16,0 0 288 16,95-13-144-16,-54 9-279 0,2 0-153 31,7-2 8-31,-1 2-168 15,-2 1-168-15,-5 1-88 0,-5 2-64 16,-11 0 8-16,-7 0-8 16,-8 0 0-1,-3 0-8-15,-6 0-232 0,-2 0-392 0,0 0-152 16,-2 0-305-1,-9 0-535-15,-5 5-1113 16</inkml:trace>
  <inkml:trace contextRef="#ctx0" brushRef="#br0" timeOffset="40113">2546 9946 1592 0,'0'0'2104'0,"0"0"-823"0,0 0 103 16,0 0 216-1,0 0-224-15,0 0-311 16,0 0-385-16,0 0-328 0,0 0-256 15,28 0 64-15,-3 0 200 16,9 0-80-16,8-2-48 16,-1-4-136-16,1 1 8 0,-2-2-104 15,-6 5 8 1,-10 0-8-1,-6 2 0-15,-7 0-16 0,-3 0-112 0,-6 0-336 16,-2 0-688-16,0 14-577 16,0 0-743-16,-11 3-2113 15</inkml:trace>
  <inkml:trace contextRef="#ctx0" brushRef="#br0" timeOffset="40529">2438 10257 3392 0,'0'0'2841'0,"0"0"-1889"16,0 0-304-16,0 0 8 0,0 0-136 0,0 0-400 15,24 0 96-15,2 0 409 16,6 0-57 0,4 0-184-16,4 0-208 15,1 0 8-15,-3-2-64 16,1-2-64-16,-2 2-56 15,-4 2 72-15,-6 0-72 0,-4 0 16 0,-6 0-8 16,-5 0-8-16,-4 0 0 0,-5 0-64 31,-3 0-1088-31,0 0-1281 16,0 0-3304-16</inkml:trace>
  <inkml:trace contextRef="#ctx0" brushRef="#br0" timeOffset="41463">3265 9775 1296 0,'0'0'2536'16,"0"0"-1736"-16,0 0-527 15,0 0 319-15,0 0 240 16,0 0-152-16,-44 127 40 0,43-89-168 16,1 2-40-1,0-4 161-15,0-2 31 0,1-8-312 0,9-1-184 16,1-7-64-16,4-2-16 31,-4-5-120-31,5 0-8 16,4-7-456-16,17-4-240 0,-5-2-873 15,-3-15-1399-15</inkml:trace>
  <inkml:trace contextRef="#ctx0" brushRef="#br0" timeOffset="42192">3678 9788 4336 0,'0'0'1393'15,"0"0"-441"-15,0 0 280 16,0 0-224-16,0 0 9 0,0 0-321 16,-61-15-360-16,53 17-160 15,-7 17-96-15,4 7 24 0,-2 6 64 16,2 6 40-16,4 0-56 15,2-1-24-15,2-3 24 16,3-8-40 0,0-5-32-16,0-4-80 15,3-8-56 1,9-1 48-16,7-4-56 0,4-4-120 0,1 0-128 15,21-23-384-15,-6-7-1025 16,-5 0-2527-16</inkml:trace>
  <inkml:trace contextRef="#ctx0" brushRef="#br0" timeOffset="42923">3765 9551 1568 0,'0'0'3985'0,"0"0"-2969"31,0 0-368-31,0 0 88 0,0 0-96 16,0 0-272-16,0 0 121 16,18 68-9-16,-13-31-72 0,-3 7-48 15,-2 4-72-15,0 2-56 16,0 0 24-16,-2-2-88 31,-3-4-8-31,0-8-88 0,4-10 16 16,-4-8 8-16,5-5-16 0,-2-10 24 15,2-3 96-15,0 0 104 0,0 0 56 16,0 0-80-1,0 0-120-15,0-5-160 0,0-8-272 16,0-4-184-16,7-6-56 16,4-1 256-1,2 3 168-15,5-2 8 16,1 5 72-16,-3 4-56 0,2 3 8 0,-2 4 8 15,2 5-16-15,-5 2-56 32,1 0-16-32,-2 2 16 15,-4 14 56-15,-7 4 64 0,3 2 120 16,-3 0-8-16,-1 0-16 15,0-4-96-15,0-1-104 0,0-4-768 16,0-3-1041-16,0-3-1399 0</inkml:trace>
  <inkml:trace contextRef="#ctx0" brushRef="#br0" timeOffset="43653">4184 9651 656 0,'0'0'3144'15,"0"0"-1831"-15,0 0-897 16,0 0-32-16,0 0 40 0,5 0-136 15,-1 2 96 1,3 7 168 0,3 0-96-16,-4 3-192 0,2-1-104 15,-3-2 16-15,1 1 32 16,-6-1 0-16,2-5-24 15,-2-2-104-15,3 0 17 0,-3-2 15 16,0 0 8-16,0 0-16 16,0 0-32-1,0 0 8-15,0 0 0 0,0 0-72 16,0 0 40-16,0 0-48 15,2 0-8-15,-2 2-120 16,5 3 16-16,-4 1 112 0,3 3 0 16,0-1 8-16,-2 1 8 15,0 4 48-15,1 3-56 16,-3 4-8-16,0 4 96 15,0 10 120-15,0 4 64 16,-16 6 8-16,-12 2 96 16,-27 9-384-16,7-12-1408 0,-7-12-4906 15</inkml:trace>
  <inkml:trace contextRef="#ctx0" brushRef="#br0" timeOffset="49144">513 10951 3816 0,'0'0'2417'16,"0"0"-1225"-16,0 0-152 0,0 0-160 0,2 0-119 15,-2 0-305-15,0 16-320 16,0 10 40-16,-7 6 216 16,-1 6-80-1,-3-2-120-15,-1-4-80 16,3-6-16-16,2-6-96 15,1-8 8-15,1-5-8 16,3-3 104-16,2-4 176 0,0 0 128 16,0 0-64-16,0 0-120 0,0 0-224 31,0-15-80-31,0-2-88 15,12-10-72-15,1-5 64 0,4-3 48 16,3-2 72-16,1 6 8 16,-2 6-8-1,-6 7-32 1,2 8-16-16,-4 8-88 0,-1 2-24 15,6 2 56-15,-7 18 32 16,3 4 120-16,-3 6 8 0,-4 0 16 16,0-2 40-16,-5-4-56 15,0-4 8-15,0-6 40 16,0-6-48-1,0-4 56-15,0-2 32 0,0-2 56 16,0 0 56-16,0 0-152 16,-5-2-48-16,0-10-328 0,2-4-160 15,3-4-184-15,0-4-8 16,0 0 240-16,3 4 191 15,14 8 145-15,0 6 56 16,4 6-96-16,0 0 0 16,0 16 88-16,-3 6 56 15,1 4 0-15,-4-2 0 0,4 3-400 16,1-10-1960-16,-6-7-2425 15</inkml:trace>
  <inkml:trace contextRef="#ctx0" brushRef="#br0" timeOffset="49504">886 10955 2712 0,'0'0'888'16,"0"0"-448"-16,0 0 401 0,0 0-1 15,-45 104-216-15,40-76-288 16,2-4-104-16,3-6-160 16,0-4-72-16,0-8 0 0,0-2-104 15,0-4-56 1,0 0-200-16,9-4 64 15,8-11-32-15,-1-8-424 0,-2-3-593 16,2 2 497-16,-4 2 328 16,-4 8 440-1,-3 4 80 1,-4 8 488-16,1 2 616 0,-2 0-408 0,5 8-15 15,0 8 247 1,-1 2-144-16,4 2-360 16,-1-4-264-16,3 0-144 0,1-2-16 0,7-4-832 31,-4-1-800-31,1-8-1081 15</inkml:trace>
  <inkml:trace contextRef="#ctx0" brushRef="#br0" timeOffset="49709">1039 10997 2264 0,'0'0'1880'0,"0"0"-399"0,0 0-457 15,0 0-176-15,0 0-296 16,104 109-272-16,-86-90-192 31,-1-1-88-31,-4-2 0 0,-1-3-440 16,0 0-768-16,-7-5-696 0,-1-1-1105 15</inkml:trace>
  <inkml:trace contextRef="#ctx0" brushRef="#br0" timeOffset="49957">1188 10933 5761 0,'0'0'1536'16,"0"0"-824"-16,0 0 16 16,0 0-63-16,0 0-137 15,-45 114-96-15,32-82-24 16,0 0-64-16,0-3-96 15,-3-3-120-15,1-5-128 0,4-2-24 16,0-6-360-16,4-4-904 31,6-5-1433-31,1-4-3256 0</inkml:trace>
  <inkml:trace contextRef="#ctx0" brushRef="#br0" timeOffset="50893">1530 10991 3408 0,'0'0'2441'16,"0"0"-1193"-16,0 0-128 0,0 0-320 31,0 0-359-31,0 0-209 16,17 22 160-16,-5 0 104 15,-7 8-16-15,2 4-168 0,-6-2-128 16,-1-2-128-16,0-6 40 31,0-5-48-31,0-10 16 0,0-5-16 16,0-2 72-16,0-2 40 0,0 0 40 15,0-6-200-15,0-14-208 16,0-5-248-16,10-7 168 0,3-3 120 16,5 3 56-1,-4 3 8 1,4 8 56-16,-5 5 40 0,0 8-72 0,-3 6-40 15,1 2-40-15,-5 2 8 16,2 16 104-16,-1 6 48 16,-2 4 144-1,-4 0 112-15,3-2-120 0,-4-2 16 0,0-6-24 16,0-4 112-1,0-2 32-15,0-6 8 16,0-1 16-16,0-5-48 16,0 0-48-16,0 0 8 0,0 0-80 15,0-9-128-15,0-6-488 31,4-6-16-31,4-1 264 0,5 2 40 16,2 4 40-16,-4 4-8 16,-1 6 24-16,0 6-8 15,-4 0 8-15,1 0 16 0,-3 0 40 16,1 12 80-16,0 3 8 15,-3 2 144 1,3 2-64-16,-2 0-40 16,5 1-40-16,-2 1-624 0,2-6-953 15,2-5-1439-15,-3-7-2009 16</inkml:trace>
  <inkml:trace contextRef="#ctx0" brushRef="#br0" timeOffset="51299">1934 11059 432 0,'0'0'4016'16,"0"0"-2775"0,0 0-137-1,0 0-576-15,0 0 24 0,0 0 56 16,0 0-136-16,-60 111-288 0,60-88-120 15,0-5-64-15,0-6-8 16,0-3-112-16,0-3 112 0,0-4 8 16,2-2 8-16,6 0 40 0,0 0 8 31,3-10-56-16,4-12-312-15,1-7-920 0,-3 3-504 16,-2 0 479-16,-4 8 457 0,-2 8 800 16,-4 6 160-16,-1 4 777 31,0 0-129-31,0 0-168 0,0 0 24 15,5 6-96-15,-2 4-56 16,5 2-216-16,-3 3-168 16,3-2-8-16,-1 2-120 0,4-4-48 0,-6-1-464 15,1 1-696 1,-1-7-1000-1,-2-2-1105-15</inkml:trace>
  <inkml:trace contextRef="#ctx0" brushRef="#br0" timeOffset="51543">1934 11059 1816 0,'137'-76'2088'16,"-129"76"-1336"-16,1 0 401 15,5 4-161 1,2 8-264-16,2 2-312 0,3 2-88 0,2 0-144 31,2 2-96-31,-2-2-16 0,1-2-64 16,-1-1 0-16,-4-2-8 15,-3-3-472-15,-4 3-472 16,-1-6-528-1,-5 5 15-15,-1-4-111 0,-3-2-1120 0</inkml:trace>
  <inkml:trace contextRef="#ctx0" brushRef="#br0" timeOffset="51800">2304 10901 3408 0,'0'0'1184'15,"0"0"-591"1,0 0 119-16,0 0 368 0,0 0-168 0,0 0-368 16,-40 116-176-1,31-90-88 1,1-2 33-16,0-2-73 0,2-4-112 15,1-2-48-15,-1-1-80 0,4-6-160 16,-1-1-745-16,-4-2-1351 16,7-4-3257-16</inkml:trace>
  <inkml:trace contextRef="#ctx0" brushRef="#br0" timeOffset="52797">2661 10940 1880 0,'0'0'4761'0,"0"0"-4097"15,0 0-664-15,0 0 56 16,0 0 256-16,0 0 72 0,22 57-80 16,-18-33-40-16,1 2-112 15,-5 1 32-15,0-4-56 31,0-3-24-31,0-3 233 0,0-10-121 16,0-1-88-16,0-6-32 16,0 0 96-16,0 0 40 0,0-9-232 15,0-12-416-15,0-5-233 16,9-6 337-1,9-2 0-15,3 2-72 16,6 2 216-16,-7 6 104 0,2 4 56 16,-5 7-48-16,-3 8 56 15,1 3 8 1,-7 2 0-16,3 0 80 0,-3 7 168 15,0 12 232-15,-3 2-88 16,-2 6-103-16,2-1-33 16,-3 0-80-16,-2-4-24 0,0 0-32 15,0-6 24-15,0-6-24 16,0-1 56-16,0-7 24 15,0-2 16-15,0 0 32 0,0 0 88 32,-2-11-344-32,-3-5-56 0,5-6-312 15,0-4-112-15,0 0 120 16,10 2 224-16,1 4 80 0,2 5 48 15,-2 8 0-15,-4 5 8 32,-1 2 0-32,4 0 0 15,-2 0 56-15,3 12 80 0,-4 6 88 16,4 2-96-16,2-1-128 15,2 2-304-15,12-3-993 0,-4-4-1247 16,-2-8-1825-16</inkml:trace>
  <inkml:trace contextRef="#ctx0" brushRef="#br0" timeOffset="53235">3245 10899 1192 0,'0'0'3128'15,"0"0"-1631"1,0 0-41-16,0 0 152 15,0 0-575-15,0 0-257 0,0 0-440 16,0 0-280-16,-108 38-48 16,102-16 40-16,3-3-40 15,3 2-8 1,0-3 80-16,0-2 40 31,0-6-120-31,0-2-80 0,0-6-144 0,4-2-208 0,6 0 8 16,3-8-32-16,5-10-153 15,1-6-839-15,-1-1-344 0,-2 4 247 16,-3 1 609-16,-2 6 736 31,-4 5 200-15,-4 5 488-16,-3 2 713 0,0 2 303 0,0 0-256 15,0 0-408-15,0 0-328 16,2 2-408-16,4 9-16 0,-1 3 145 15,1 2-105-15,4 0-64 32,0-2-64-32,-5 0-409 0,4-3-407 0,-2-6-768 15,-2-3-777-15,-4-2-1791 16</inkml:trace>
  <inkml:trace contextRef="#ctx0" brushRef="#br0" timeOffset="53494">3365 10730 4504 0,'0'0'1577'16,"0"0"-1313"-1,0 0-24-15,0 0 272 16,0 0 72-16,0 0-48 0,0 0-344 15,142 110-24 1,-105-81-40-16,-1-1 240 0,-2-2 49 0,-5-3-281 16,-10-4-136-16,-4-6-208 31,-4-4-841-31,-6-5-975 0,-4-4-369 15,-1-2 705-15,0-11-575 0</inkml:trace>
  <inkml:trace contextRef="#ctx0" brushRef="#br0" timeOffset="53744">3583 10774 5497 0,'0'0'1664'0,"0"0"-976"16,0 0 24-16,0 0 56 0,0 0-55 15,0 0-97 1,0 0-288-16,-94 132-112 0,77-92 56 16,0 3-120-16,3-3 64 15,-2-4 8-15,4-8-144 16,1-6-8-16,0-6-72 0,-2-9-608 15,0-5-1584 1,2-2-4882-16</inkml:trace>
  <inkml:trace contextRef="#ctx0" brushRef="#br0" timeOffset="63199">865 11899 3728 0,'0'0'1489'15,"0"0"-553"-15,0 0 184 0,0 0-32 16,0 0-39-16,0 0-121 0,-6 0-264 15,6-2-216-15,0 2-72 0,0 0-16 16,0-2-56-16,0 2-64 31,4 0-136-31,11-2-96 16,12 2 8-16,4 0 96 0,11-2-96 15,0 2-8-15,0 0 40 0,0 0-40 16,-3 0 8-16,-5 0-16 31,-8 0 0-31,-5 6-24 16,-7 3 24-16,-6-2 0 0,-5 3 80 15,-3 0 72-15,0 6 80 16,-11 1-80 0,-8 0-24-16,-10 2-32 0,-7-4-16 0,-6 2-64 31,-3-4-16-31,1-2-56 15,4-1 48-15,12-2 0 0,11-5 8 16,9-1-8-16,8-2-80 16,0 0-80-16,0 0-112 0,0 0-56 15,13 0 176-15,4 0 144 16,8 0 16-16,4 0-8 15,1 0 8 1,7 0 0-16,-1 0 0 0,1 0 0 16,-6 4 0-16,-5 3 0 15,-9 1-80-15,-4 4 80 0,-8 2 64 16,-5 4-56-1,0 4 56-15,-3 6 56 16,-13 4-32-16,-10-2-40 16,2 0 8-16,-5-2-48 0,4-3 0 15,3-6-8-15,-2-2 0 16,9-8-80-16,5-3-152 0,2-6-304 15,8 0-248 1,0-15-872 0,7-10-1609-16,7-1-2480 0</inkml:trace>
  <inkml:trace contextRef="#ctx0" brushRef="#br0" timeOffset="64194">2044 11753 4368 0,'0'0'3193'15,"0"0"-2017"-15,0 0-463 16,0 0 71-16,0 0-456 0,-23 72-160 16,12-36-48-16,1 2-48 15,2 1-64-15,3-5 64 16,-3-2-24-16,5-4 112 0,-3-7 40 31,4 0 64-31,2-10 24 0,-3 0-8 16,3-5-136-16,0-4-40 15,0 0-104-15,0-2-24 16,5 0-72-16,12 0 96 0,3 0 72 15,6 0-72-15,4 0 48 32,4 0-48-32,2 0 8 0,-4 0 0 15,0 0-8-15,-4 0 0 16,-6 0-16-16,-7 0-56 15,-4 0-32-15,-3 0-64 0,-3 0-88 16,-5 0-200 0,0 0-296-16,0 0-432 15,0 0-625-15,0 0-567 0</inkml:trace>
  <inkml:trace contextRef="#ctx0" brushRef="#br0" timeOffset="64471">2175 11936 6081 0,'0'0'2048'0,"0"0"-1344"16,0 0-31-16,0 0-57 0,0 0-120 31,0 0-264-16,0 0-120-15,-16 111-96 0,16-80 56 0,0-3-64 16,0-4 80-16,4-2 32 16,-4-2-8-16,0-2-96 0,2-2-16 31,1-2-40-31,4-2-848 15,-6-6-2377-15,4-6-3200 16</inkml:trace>
  <inkml:trace contextRef="#ctx0" brushRef="#br0" timeOffset="65371">2895 11783 5825 0,'0'0'2520'0,"0"0"-1119"15,0 0-9-15,0 0-312 16,0 0-336-1,0 0-360-15,0 0-368 16,-16 64-8-16,14-32-8 16,2 2 16-16,0 0-16 0,0-2 0 15,0-3 0-15,0-3 0 0,0-2-48 31,8-3-24-15,5 2 0-16,3-1 8 0,1-4 48 16,0 0-240-16,3-4-304 0,-1-4-272 15,2-2 16-15,-2-2 40 16,4-2 247-16,-10 0 17 0,1-2 376 15,-7-2 120-15,-2 2 16 32,-5-2 8-32,0 3 184 15,0-2 433-15,0 3 295 0,0-2 56 16,-3 2-152-16,-6 0-352 15,-5 0-248-15,1 2-224 0,-10 3 0 16,-1-2-160-16,-2 3-312 16,-3 1-536-1,-9-6-937 1,10-3-983-16,2-2-2081 0</inkml:trace>
  <inkml:trace contextRef="#ctx0" brushRef="#br0" timeOffset="65916">2905 11765 4200 0,'0'0'1377'0,"0"0"-881"15,0 0-112-15,0 0-40 16,0 0 152-16,0 0-24 16,92 0-216-16,-68 0-152 15,5 2-8-15,-6 0 88 0,-1 2-80 16,-2 0-56-16,-4-3-48 15,-3 2 16 1,-2-1 40-16,-3 0-56 16,2-2-8-16,-5 0-632 15,1 0-952-15,-6 0-1241 0</inkml:trace>
  <inkml:trace contextRef="#ctx0" brushRef="#br0" timeOffset="71268">959 12924 4016 0,'0'0'1641'16,"0"0"-729"-16,0 0 104 0,0 0 16 16,0 0-39-16,0 0-249 15,-15-10-504 1,15 10-240-16,0 0-144 15,0 0 32-15,7 0-16 16,12 0 128-16,5 0 16 0,2 0 64 0,6 0 8 16,-1 3 32-16,0 6-72 15,-2-1 40-15,-5 2-72 16,-3 0 72-1,-6 0 32-15,-1 2-32 16,-7-2 0-16,-4 4 200 16,-3 1 72-16,0 4 8 15,-7 5-96-15,-12 4-144 0,-5 6 0 16,-7 0-40-16,-3-2-24 0,0 0 16 31,0-3-24-31,5-7-40 0,5-5 48 16,6-4 8-16,5-7 24 15,8-2 56 1,-1-4-24-16,6 0 56 0,0 0 72 0,0 0-88 31,0 0-160-31,0 0 57 16,0-2-65-16,10 0-177 0,9 0 17 15,5-2 136-15,10 2 24 16,8-4 0-16,3 1 8 15,-3 0-8-15,0-1 0 0,-11 2-8 16,-3 0 8-16,-6 2-8 16,-9 0 0-1,-2 2 8-15,-1 0-8 0,-7 0-8 16,2 0-32-16,-3 0-64 15,3 0-288-15,-1 0-584 16,8 2-576-16,-4 10-649 0,3-1-2096 16</inkml:trace>
  <inkml:trace contextRef="#ctx0" brushRef="#br0" timeOffset="73310">2821 12712 4608 0,'0'0'1561'0,"0"0"-1073"15,0 0 56-15,0 0 352 0,0 0 0 32,0 0-247-32,0 0-185 15,106-23-296-15,-73 19-96 0,-3 2-16 16,1 2-56-16,-2 0 0 15,-8 0 8-15,-6 0-8 0,-1 0 16 32,-7 6 88-32,-6 2 8 15,-1 1 112-15,0 2 264 16,-1 3-120-16,-16 6-136 0,-7 3-184 15,-3-2-40-15,-4 3 0 16,-3-3 0 0,3-4 48-16,4-4-48 0,9-7 168 0,10-2 120 31,5-4 56-31,3 0 0 15,0 0-24-15,0 0-328 0,0 0-48 16,3 0-120-16,8 0 32 0,4 0 16 16,6-2 16-1,2 2-8 1,4 0-56-16,5 0 8 0,-1 0-72 15,0 0-64-15,-5 12 64 16,-5 2 48-16,-5 6 104 0,-10 2 80 0,-3 2 120 16,-3 2 136-16,0 0 128 15,-11 3 208 1,-8-3-184-16,-7-3-128 15,0-1-56-15,2-1-72 16,-2-8-152-16,3-5 0 16,-6-8-608-16,5 0-864 0,0-15-3209 0</inkml:trace>
  <inkml:trace contextRef="#ctx0" brushRef="#br0" timeOffset="74287">1953 12898 2760 0,'0'0'2705'15,"0"0"-1681"-15,0 0-744 16,0 0-272-16,0 0 144 0,54-15 192 31,-20 15-40-31,-4 0-8 0,8 0 32 16,-8 0-96-16,-1 9 32 0,-6 3-136 15,-5 0 80-15,-5 2 104 16,-7-2-23-1,-1 0 23 1,-5 0 192-16,0 5-88 0,0 0-112 16,-5 3-96-16,-13 5-80 0,-4-2-64 15,-3 3-16-15,1-3-40 0,0-1 48 16,1-7-48-16,7-2 0 31,5-5 8-31,6-4-8 16,2-4 40-16,3 2-48 0,0-2-8 15,0 0-40-15,0 0-56 0,0 0-32 16,0 0-48-16,0 0-136 15,3 0-184-15,8 0 272 32,1 0 128-32,4 2 104 0,0 1 0 15,3-1-8-15,1 2 8 16,2-2 0-16,1 0 8 0,-2 1-8 15,-2-1 8-15,-3-2 8 16,-3 2-8-16,-3-2-8 31,-2 0 8-31,-3 0-8 0,-2 0 16 16,5 0-8-16,-1 0-8 15,4 0-40-15,-3 0-1009 0,-1 0-2943 0</inkml:trace>
  <inkml:trace contextRef="#ctx0" brushRef="#br0" timeOffset="102403">628 13911 2832 0,'0'0'2617'15,"0"-2"-1241"-15,0 2-312 16,0 0 152-16,0 0-15 16,0 0-305-16,0 0-384 0,0 0-128 15,0 0 64-15,0 0-72 16,0 0-64-1,0 0-88-15,0 0-48 16,0 0-48 0,0 4-24 15,3 20-136-31,0 16 32 15,0 16 104-15,2 8-32 0,2 0-7 16,1-5-65-16,1-14-8 31,1-9-49-31,1-10-167 0,-6-7 24 31,0-9 96-31,0-3 104 16,-5-2 0-16,0-3 200 0,0 0-200 16,0-2 0-1,0 2 8-15,0 0-8 16,5 4-360-16,-2 2-1296 0,2-5-3025 15</inkml:trace>
  <inkml:trace contextRef="#ctx0" brushRef="#br0" timeOffset="103926">502 14209 784 0,'0'-2'2968'15,"0"2"-1695"-15,0 0-433 16,1 0 128-16,4-2-304 0,-5 0-368 16,7-2-168-16,2-2 104 15,1 1 32-15,6-6 40 0,7 3 56 16,-4 0-63-16,7 1-41 15,-2-2-152 1,0 3-24 0,1 2-8-16,-6 0-56 0,0 0-8 0,-4 0 8 0,-4 0 0 15,-4 2 56-15,-1 0 40 0,-3 2 24 16,-1-2 8-16,0 0-56 15,-2 0-40-15,4 0 32 0,0-2-80 16,-1 2-608 0,5 2-929-16,0 0-1343 0,-3 0-2113 0</inkml:trace>
  <inkml:trace contextRef="#ctx0" brushRef="#br0" timeOffset="104686">838 14123 2656 0,'0'0'1776'0,"0"0"-519"32,0 0 143-32,0 0 48 0,0 0-535 0,0 0-497 0,0 0-400 15,0 0 96 1,0 0 168-16,0 0-96 15,11 116-8-15,-1-92-128 16,-2-3-48-16,3-8-72 0,-5 0 0 16,1-7 8-1,-2-4-104 1,0-2-40-16,-4 0 48 0,2 0 40 0,1 0 120 15,0-8 0 1,1-9 0-16,2 0-104 16,-1-5-257-1,1 1 25-15,2-3-88 16,-1 3-64-16,-4-4 56 0,-1 3 184 0,2 4 128 15,-2 4 120-15,-3 4 8 0,0 6 128 16,2 2 232-16,-2 0 128 31,0 2-32-31,0 0-176 16,0 0-120-16,0 0-128 0,1 0-40 31,4 0-192-31,2 6-96 0,2 6 288 16,6 2 144-16,-4 4 72 15,0-2 65-15,2 0-25 16,-1 1-56-16,-1-4-88 0,-1-2-32 31,-2-3-72-15,-3-5 0-1,-1 1-8-15,3-4 0 0,-4 2 0 16,0-2-112-16,2 0-585 15,6 0-783-15,-3 0-1136 16,-1-6-2576-16</inkml:trace>
  <inkml:trace contextRef="#ctx0" brushRef="#br0" timeOffset="105321">1125 14081 3648 0,'0'0'2817'16,"0"0"-1705"0,0 0-256-16,0 0-224 15,0 2-496-15,0 10-128 0,0 6 177 16,6 2 15-16,1 1-24 15,1-2-96 1,-6-1 24-16,-1-6 0 31,4-1 32-31,-5-5-8 16,0-4 56-16,0-1 72 15,0-1-24-15,0 0-80 0,0 0-8 16,0 0-8-16,0-3-8 31,0-6-96-31,0-3-32 0,0 1-160 16,0-2-96-16,0-1 80 15,0 0 40-15,0 0 120 0,0-2 0 32,7 2 8-32,2-2-8 0,-1 0-40 15,2 1 56 1,-2 6-16-1,-3 1 8-15,1 4-80 16,-6 2-40 0,4 2 56-16,-4 0 64 15,1 0 0-15,2 0-8 0,-1 0-64 16,1 0 24-16,5 0 56 15,2 2 48-15,-5 2 0 0,5 2 8 16,1 2-48-16,-3 2 72 0,3 2 8 16,1 4 16-16,-1 2 64 15,-3 0-40-15,2 2-32 0,-2-4-96 16,1 0-32-16,-4-4-704 31,2 0-849-31,-6-6-1087 0,3-1-1993 16</inkml:trace>
  <inkml:trace contextRef="#ctx0" brushRef="#br0" timeOffset="106119">1484 13949 3408 0,'0'0'2673'0,"0"0"-1137"0,0 0-56 16,0 0-79-16,0 0-529 0,-17 0-384 15,14 0-144-15,0 0-96 16,1 2-200-16,1 11-48 16,-4 8-152-16,0 3 104 0,2 6 40 15,-2-2 16 1,2-2-8-16,3-4 0 0,0-4-8 0,0-4-56 15,0-2-32-15,0-4 16 16,0 0-16-16,0-4 88 16,8 3 0-16,-2-3 0 0,2-1-48 15,2 1 40 1,0 2-32-1,-1-2 48-15,1 0-8 0,-2 1 8 16,3-3-8-16,-4 2 8 16,3-1 8-16,-2-1 0 15,3 2-8 1,0-2-8-16,1 0 8 15,-4-2-8 1,-2 2 8-16,-1-2 0 16,1 0 0-16,-6 0 0 0,0 0 56 0,0 0 16 15,0 0 8-15,0 0-80 16,0 0-264-1,0 0-1504-15,-11-2-6674 0</inkml:trace>
  <inkml:trace contextRef="#ctx0" brushRef="#br0" timeOffset="108023">713 14470 160 0,'0'0'1160'15,"0"0"-504"-15,0 0 104 0,2 0 232 16,-2 0-88-16,3-2-191 16,-1 2 319-16,-2 0 88 15,1 0-136-15,4 0-296 0,-5 0-303 16,11 0-185-16,1 0-112 0,7 0 88 15,10 0 24-15,10 4 56 0,3 4 32 16,6 0-112-16,4 0-72 16,0 0-48-16,-1-4 24 31,-1 0-64-31,1-4-8 0,-3 0 56 0,-3 0 0 0,-3 0-56 15,-1 0 0 1,-4 0 0-16,-7 0 8 16,-4-2-8-16,-5 0 0 15,0 2 0-15,-3 0 0 0,-7 0 0 16,1 0-8-1,-6 0 0 1,1 0 0-16,-3 0-8 0,4 0 0 16,-4 0 0-16,-1 0 0 15,3 0 8-15,-2 0 0 16,-3 0 0-16,4 0 16 0,-5 0 40 15,0 0 0-15,0 0 16 32,0 0 32-32,0 0-48 0,0 0 8 15,0 0-64-15,0 0-280 16,5 0-80-1,3 0 120 1,2 6 168 0,1-2 48-16,0 1 24 15,-1-2-8-15,1 1 8 0,-1-4-56 16,-2 2 56-16,-5-2 8 15,2 0 0-15,-5 0 40 0,0 0 48 16,0 0 64-16,0 0 80 0,0 0 144 16,0 0 96-1,0 0-280 1,-8 0-200-16,-6 8-1176 0,-3 5-4105 15</inkml:trace>
  <inkml:trace contextRef="#ctx0" brushRef="#br0" timeOffset="110624">4155 4239 1712 0,'8'-8'2776'16,"1"-6"-2055"-16,6-2-401 0,4-2 16 15,2-2-48-15,4 2 96 16,0 2-192-16,3 4-176 0,1 3-16 0,0 5-8 15,-3 4 0 1,3 0-56-16,-2 2 48 0,-2 13 8 16,2 1-56-16,-6 4 64 0,0 0 0 15,-6 0 0-15,-4 0 128 16,-5 1 304-16,-2-2 192 0,-4 1 40 15,0 3 96-15,-4 0 57 16,-10 1-137-16,-9 4-272 0,-1 1-40 16,-5 1-16-1,-2 0-152-15,-6-2-8 0,0-2-64 0,1-4-112 16,4-2 32-16,1-8 64 15,9-4-8-15,2-6 16 16,-2-2 32-16,7 0 184 0,-1-8 96 47,5-6-176-47,-2-2-160 31,3 0-96-31,2-5-96 0,2 0-128 16,4-5-144-16,2 2-88 15,0-1-24 1,0 6-88-16,0 0-480 15,3 3-200-15,9 4-649 0,4 5-383 16,8 1 55-16,-5 2 73 16</inkml:trace>
  <inkml:trace contextRef="#ctx0" brushRef="#br0" timeOffset="110847">4281 4323 1016 0,'0'0'992'0,"0"0"104"0,0 0 176 16,0 0-39-16,0 0-353 15,0 0-360-15,0 0-160 16,0 0-72-16,0 11-288 0,0 2 192 16,0 8 48-16,-7 18-240 0,-15 14-344 15,-1-4-2280-15</inkml:trace>
  <inkml:trace contextRef="#ctx0" brushRef="#br0" timeOffset="112006">4252 4995 1112 0,'17'-2'888'16,"8"2"-344"-16,4 0-72 16,8 0-48-1,-2 0 24-15,4 0-8 16,-5 8-280-16,-5 6-88 15,-3 2-56-15,-7 6-16 0,-4 2 0 16,-7 7 185-16,-3 3 215 16,-5 3 72-16,0 1-192 0,0 1-16 15,-13-3 184-15,-3-4-16 31,-2-4-40-31,-2-3 24 0,-2-6 72 16,-2-1-88-16,-5-4-128 16,-4-3-32-16,1-5-79 15,-2-6-33-15,-1 0-40 0,1 0-88 16,5-11 0-16,3-7-256 31,5-2-17-31,9-1 169 0,12-2-168 16,0-1-96-16,5-4 216 0,18 2 96 15,1-1 56-15,-6 6 0 16,3 5 88-16,-7 6-80 15,1 4 48 1,-5 4 40-16,-2 2-88 16,-2 0 48-16,-1 0-56 0,-5 4 0 15,0 10 8-15,0 2 376 16,0 1 40-16,0 4-199 0,-5-4-225 15,-3 0-24-15,0-5-104 0,6-4-33 32,2 0-191-32,0-2-120 15,0 2 48 1,0 0 152-16,2 2 112 0,8-2 88 0,-1 3 8 15,1-6 48-15,1 3-112 16,1-2-32 15,10 2-496-31,-2-3-1056 16,-3-2-929-16</inkml:trace>
  <inkml:trace contextRef="#ctx0" brushRef="#br0" timeOffset="113003">4206 6074 4793 0,'0'0'1632'16,"0"0"-1336"-16,0 0-208 15,18-36 48-15,5 26 128 16,7-1-8-16,3 8-120 0,7 1-56 15,-1 2 64-15,6 0-56 16,-6 5 8-16,-5 16-16 0,-2 1-24 16,-9 6-56-16,-6 4 8 0,-7 2-8 15,-5 2 248-15,-5 2-48 16,0 3 56-16,-2-1 88 15,-15-2 33 1,-8 1 15 0,-2 0 136-1,-4-5-208 1,-3-2-24-16,0-4 80 0,-1-6 16 0,-1-6-208 0,-1-6-48 15,-2-4-136-15,-3-6-80 16,2 0-168-16,3-2-240 0,8-12 144 16,5-2 168-16,9-2 56 15,9-2-192-15,6-4-136 0,0-6-8 16,17-6 199-1,14-2-31-15,1-6-32 0,5 1-64 16,4 4-32-16,-6 5 136 0,-1 7 88 16,-5 9 120-16,-4 10 64 15,-9 8-80 16,-5 0 0-31,-9 6 88 16,-2 12 0 0,0 7 464-16,-5 3 144 0,-13-1-200 15,-1 3-272 1,-2-6-88-16,3-3-48 15,5-10-32-15,5-2-152 0,3-7-120 16,5-2-160-16,0 0-368 16,0 0-760-16,13 0-185 0,0 4 1393 15,3 4 384-15,0 1 128 31,-3 2 232-15,-8 1 192 0,-3-1 217-16,-2 6 103 0,0 5-64 0,-12 5-320 15,-25 16-488-15,2-5-1712 16,1-6-3305-16</inkml:trace>
  <inkml:trace contextRef="#ctx0" brushRef="#br0" timeOffset="113623">4282 6953 3632 0,'0'0'1985'15,"0"0"-1553"-15,0 0-160 16,0 0 144-16,0 0 24 0,0 0-48 16,0 0-16-16,0 0-240 15,131-103-96-15,-102 101-32 0,-6 2 0 16,-1 0-8-1,1 0 0-15,0 8-16 16,-6 4 16-16,-2 5-72 16,-4 0 64-16,-6 3-24 0,-3 2 32 15,-2 4 48-15,0 2 112 16,-4 2-112-1,-12 0 56-15,-2 0 0 16,1-1-40-16,-4-3 56 16,0-6-40-16,0-2-32 0,-2-6 240 46,4-2-96-46,-4-6 113 16,9-4 31-16,2 0-336 16,1-2-32-1,1-20-561-15,9-30-695 0,1 4-1264 0,0-1-505 0</inkml:trace>
  <inkml:trace contextRef="#ctx0" brushRef="#br0" timeOffset="114008">4282 6953 1200 0,'152'-77'1872'16,"-152"77"-183"-16,0 0-513 0,0 0-240 15,0 12-104-15,-10 8-16 0,-1 6-328 16,-2 6-256-16,2 0-47 0,3-2-41 15,-2-4-88 1,8-5-56 0,2-6 0-16,0-2-80 15,0-3-48-15,0-3 47 0,5-1 81 16,3 1 49-16,4-5 7 0,1-2-48 15,4 0 0 1,4 0 80 0,2-2-88-1,-2-12-80-15,0 0-337 16,-5-3-751-16,-5 2-576 15,-6-2 47-15,-5 4 89 0,0-2 536 32,0 4-56-32,-5 1 584 0,-4 3 544 15,2 3 344-15,2 2 1192 16,1 2 240-16,2 0-623 15,-1 0-457-15,-1 4-176 0,1 15-96 16,0 9 176-16,-2 8-160 16,-1 5-272-16,-2 8-168 0,3 0-232 15,-3 24-1032-15,0-12-1577 16</inkml:trace>
  <inkml:trace contextRef="#ctx0" brushRef="#br0" timeOffset="115369">4282 7702 1304 0,'0'0'3128'0,"0"0"-1855"16,0 0-833-16,0 0 160 16,54-47-136-16,-16 34-144 0,11 3-32 15,1 4-168-15,0 6-8 16,3 0-56-16,-3 0-56 0,-8 14 0 15,-5 6 0-15,-8 5-64 16,-8 2-136 0,-9 5-64-16,-11 3 208 15,-1 3 56-15,0 0 72 16,-13-1 24-16,-4 2 216 0,-6-7 48 15,-1-2 192-15,1-6-160 16,-1-4-31 15,1-3 175-31,1-10 64 16,-6-3 152-16,2-4-320 0,-3 0-336 15,-1 0-96-15,2-9-80 0,4-8 8 16,8-3-488-16,9-2-448 16,7-2 24-16,0-4 207 15,12 0 209 1,4-2 48-16,3 1 288 0,1 5 192 0,-6 7 40 15,-3 6 88-15,-7 9-24 0,-1 2 184 16,-3 2-112-16,0 22-64 16,0 6 224-16,0 6 176 15,0 1-168-15,0-3-152 0,6-4-144 31,6-6-8-31,-1-6-104 32,2-3 48-32,0-6 56 0,-2-3-64 15,2-2 56 1,2 0-144-16,-7-2 144 15,1 0-8-15,-1-2 16 16,-4 0 0-16,-4 0 0 0,0 0 288 16,0 0 305-16,0 0 175 15,0 0-72-15,0 2-48 0,0-2-264 16,-12 5-384-16,-4-1-440 0,-8-1-512 15,-16 3-745 1,6-2-1031-16,1-4-2105 0</inkml:trace>
  <inkml:trace contextRef="#ctx0" brushRef="#br0" timeOffset="115501">4545 7892 992 0,'0'0'1016'16,"0"0"-448"-16,0 0-352 0,0 0-216 31,135 55-1376-31</inkml:trace>
  <inkml:trace contextRef="#ctx0" brushRef="#br0" timeOffset="116406">4587 8643 6217 0,'0'0'1360'15,"0"0"-840"-15,0 0-208 0,0 0-160 16,31-71-144-1,11 39 168-15,8 0-128 0,8 6-48 0,2 8-8 16,-11 13-40-16,-3 5-88 16,-12 13 128-16,-6 19 0 0,-14 11 8 15,-7 4 48-15,-7 4 152 31,0-3 88-31,-2 0 41 16,-16-4 47-16,-1-3-16 0,-5-5 104 16,-4-2-56-16,-2-4-96 0,-3-4-56 15,-2-5-104-15,1-2-32 0,-3-10 96 16,0-3-16-16,1-6-120 15,-3 0 40 1,9 0-120-16,1-10 136 0,8-9-136 31,8-9-296-15,11-7-352-1,2-5-360 1,8-6 144-16,16-2 103 0,9 0 97 0,-4 4 208 47,-2 8 304-47,-11 11 56 15,-1 12 8-15,-12 9-112 0,0 4 128 16,-3 4 16-16,0 17 56 16,0 7 616-16,0 9-64 0,0 3-144 15,0 2-48-15,0-1 81 16,0-3-249-16,0-6-144 31,8-8-48-31,4-7-128 0,1-4 56 16,1-5 8-16,-1-8-64 15,-2 0-33-15,2 0 89 0,-1-15-8 16,-6-2 64-16,0-2-40 15,-6 4-16-15,0 4 8 16,-6 11-136-16,-12 0-88 0,-19 20-600 16,6 10-1680-16,1-1-257 0</inkml:trace>
  <inkml:trace contextRef="#ctx0" brushRef="#br0" timeOffset="117885">5211 9507 592 0,'0'0'2944'0,"0"0"-1327"31,0 0-513-31,0 0 8 0,0-2-200 16,5-5-464-1,12 0-240 1,1-3 88-1,10-3-7-15,2 6-105 16,6 1-128-16,-1 6-48 16,6 0 0-16,-11 6 0 0,3 14-8 15,-9 6 0-15,-5 16 16 16,-9 3-16-16,-5-4 248 0,-5-1-192 0,0-15 88 0,-5-3-88 15,-8 1-8-15,-29 24 8 16,-8-2-56-16,-6-2-560 16,1-5 504-16,24-28 56 15,5-3 24 1,2-7 280-16,6 0 96 47,5 0 32-47,2-7-280 15,4-7 24-15,-4-6-176 16,11-2-8-16,-5-4-48 0,5-4 0 15,0-2-8-15,0-13-672 32,8 9-921-32,0 6-1479 0</inkml:trace>
  <inkml:trace contextRef="#ctx0" brushRef="#br0" timeOffset="118376">5116 9607 3712 0,'0'0'2217'0,"3"0"-1497"15,0 0-248-15,5 0-208 16,5 0-168-16,8 0 112 0,6 0-16 15,4 0-120 1,5 6-48-16,12 0 32 0,-9 1 0 0,-5-3-40 16,-10 1-8-16,-18-3-8 15,-6 0 0-15,0 0 88 0,0 0 80 16,0-2 184-16,0 0 280 0,0 2-87 31,0-2-169-31,0 2-200 16,0 0-56-16,0 2-40 31,0 9-72-31,-11 4-8 0,0 11-8 31,-15 28-472-31,3-3-1577 16,-1-7-3536-16</inkml:trace>
  <inkml:trace contextRef="#ctx0" brushRef="#br0" timeOffset="119478">4933 10556 4256 0,'0'0'2057'16,"0"0"-1537"-16,0 0 136 15,0 0 112-15,0 0-40 0,144-90-183 16,-94 73-337-16,-3 7-120 15,1 7-16-15,-9 3-64 16,-4 0-8-16,-2 17 8 16,-7 3-8-16,-7 5 0 15,-3-1 56-15,-5 1-48 16,-7 3 40-16,-4 2 16 0,0 3 64 15,0 1 32-15,-15 2-72 0,-3 0-24 16,-4-2-16 0,1-2 16-16,-2-3-56 0,-4-5 32 15,-1-7-32-15,2-2 96 0,-6-7 24 16,1-6 0-16,-1-2 24 15,-2 0-80-15,2 0-64 0,6-8 96 16,3-9-104-16,12 0-200 47,5-4-288-47,6-5-152 15,0-4-40-15,17-4 135 0,11-2 137 16,-2-2 168-16,-2 2 32 16,-1 6 72-1,-6 4 88-15,-5 8 48 16,-8 10 48-1,-4 4 504-15,0 4 481 16,-6 0-561 31,-12 10-136-47,0 8-152 15,1 2 0 1,5 0 32-16,3 2-48 0,9-4-168 0,0 0-88 16,0-4-80-16,0-2 160 0,19 0-16 15,-3-2-32-15,34 12 40 16,-4-2 8-16,-6 0-880 15,-5-2 832-15,-31-14 56 16,-4 0 48 0,0 0 264-16,-4-2 400 31,-10 1-368-31,-2-3-120 0,-7 0 64 15,1 0-88-15,5-5-24 16,1-7-96-16,7-1-80 16,7-4-88-16,2-1-72 0,0-2-128 15,13-2-216-15,18-2-632 16,-2 6-793-16,-2 6-1335 0</inkml:trace>
  <inkml:trace contextRef="#ctx0" brushRef="#br0" timeOffset="120623">4980 11899 4777 0,'19'-72'560'16,"2"34"208"-16,5-7-152 31,8 2-168-16,5 1-16 1,3 3-264-16,1 7-104 0,25 4-56 16,-3 12 0-1,1 11 8-15,-3 5-16 16,-23 0 0-1,-3 11 8 1,-3 6 8-16,-3-2-8 16,-3 4 40-16,-7 0 24 0,-5 2 56 0,-5 1 136 15,-6 1 56-15,-5 1 144 16,0 3-7-16,0 17-113 0,-15 0-96 0,-4 2 96 15,0-2-272 1,-1-17-8-16,-12 5 0 31,-5-4-8-31,-4-9 328 16,-2-2-168 15,12-13 32-31,-3-4 136 16,7 0-48-16,-1 0-152 31,4 0 8-31,1-8-176 0,2-1-16 31,2-3-88-31,-4-3-272 16,-6-20-1032-16,8 5-993 0,0 1-2280 15</inkml:trace>
  <inkml:trace contextRef="#ctx0" brushRef="#br0" timeOffset="121226">5275 11759 1408 0,'0'-8'1512'0,"-3"-2"-864"0,3-2-288 32,0-3-168-17,3 0 88-15,17-6-8 0,6-3-63 0,3-1-153 16,5-1-48-16,-4 1 40 15,-4 7 80-15,0 4 184 0,-7 7-104 16,-2 5-144-16,-3 2-48 16,-6 0 88-16,0 6 112 0,-3 7 240 15,-3 4 200-15,-2-2-88 31,0 4-144-31,0-4-160 0,0 2 88 32,-12-4-64-32,1 2-112 62,0-4-72-62,-4-3 1 16,2 1-97-16,2-5-8 0,0-2 0 0,4-2-153 15,4 0 25 1,3 0-72-1,0 0-8-15,0 0-128 0,0 0 104 16,0 0-8-16,0 2 32 16,0 5 112-16,3 4 200 15,0-1 144 1,-3 30 104-1,0-2-144-15</inkml:trace>
  <inkml:trace contextRef="#ctx0" brushRef="#br0" timeOffset="122258">5109 12680 3592 0,'-5'-11'1609'31,"5"1"-985"-31,0-8-24 47,0-4 232-47,21-8-32 62,3-8-224-46,12-4-240-16,4 0-72 15,4-3 25 1,4 9-121-16,-4 6-80 0,-2 13-88 15,-5 6 0 1,0 9-48-16,-4 2 40 31,-1 0-48-15,23 47 48-16,-2 15 8 0,-11 8 296 15,-6 14-176-15,-28-27-112 0,-49 63-8 16,-28-10-112-16,-15-16 304 47,-13-15-264-47,50-79-184 15,-3 0 48 1,0 0 208-16,8-7 16 0,2-1-8 0,9-8 192 47,10-2-192-47,13-4-376 0,6-10-281 15,2-12-679-15,8 6-1056 16,4 2-1833-16</inkml:trace>
  <inkml:trace contextRef="#ctx0" brushRef="#br0" timeOffset="122531">5275 12703 1016 0,'0'26'1544'15,"0"4"-1104"-15,-9 6 3073 16,-1 3-3281-1,0-20-144 1,9-2-80-16,-6-4-8 16,6-4-272-1,1-5-960-15,0-2-1609 0</inkml:trace>
  <inkml:trace contextRef="#ctx0" brushRef="#br0" timeOffset="123069">5403 12609 3480 0,'11'3'152'31,"-4"4"136"-15,-2 13-24 0,3 6 8-16,1 4 785 0,3 4-561 0,-4-8-136 15,3 1 136 1,-3-5-32-1,0-5-312-15,0-4-104 16,0-5-48-16,2-4-8 16,-2-4-64-16,3 0 0 15,2 0 16 1,2-16 56-16,12-19-232 31,-1 1-232-31,-3 4-1665 0,-1 2 1297 16,-20 18 168-16,-2 0 192 62,0 1 328-46,0-2 144-16,0-1 8 0,0-2-8 0,0 4-8 15,-2 2 8-15,-9 8 1456 0,-3 0-688 16,-1 0-415-16,-4 16 47 15,-2 4 176-15,3 1 136 0,-2-4-712 16,4 0-616-16,-1 6-1001 16,4 1-2798-1</inkml:trace>
  <inkml:trace contextRef="#ctx0" brushRef="#br0" timeOffset="124500">5191 13981 2688 0,'0'0'912'0,"0"0"80"0,-4 0 177 31,4-2-57-31,0-4-280 16,0-5-336-1,0 0-208-15,0-6-80 16,0-4-48 0,13-4 64-16,9-5 73 15,59-4-105-15,6 10-32 16,0 12 184-16,2 12-296 31,-53 2-48-31,1 23 0 0,-3 2-112 16,-4 3 56-16,-5 2-224 0,-6 15 272 62,-11-8 8-46,-3 0 440-16,-5-5-312 0,0-20-120 31,0 0-8-31,-3 0-88 0,-7 0-24 15,-6 4 32-15,-23 12 24 32,-8 0 0-32,5 0 184 15,0-3-120-15,5-10 176 31,-2 2 88-31,-1-6 304 0,-2 2-504 16,15-9-24-16,1-3 120 31,-2 1-96-31,2 3 56 31,-1-5-48-31,3 2-72 0,-12-2-8 110,-1-2 0-110,-2 0-240 15,2 0 240 1,11-6-120-16,5-5-8 47,0 0-56-47,8-1 104 31,7 1-72-31,1 2-416 15,5-21-152 1,0 1-561-16</inkml:trace>
  <inkml:trace contextRef="#ctx0" brushRef="#br0" timeOffset="124902">5295 13868 6065 0,'0'0'376'0,"0"0"-200"63,1 0-120-63,-1 7 48 15,0 3 176-15,0-1-48 0,0 16 8 63,0-1-8-48,0-3 160-15,2 0-392 0,-2-18-72 0,3 5-88 31,2-1 32-31,-3-3-440 0,-1 2 24 16,1-4-392-16,-2-2-297 16,0-14-335-16</inkml:trace>
  <inkml:trace contextRef="#ctx0" brushRef="#br0" timeOffset="126047">5311 13985 304 0,'0'0'1184'15,"0"2"-744"1,0-2 240-16,0 0 208 31,0 1-320-15,0 1-384-16,0 0-128 0,0 2-48 15,0 3-8 32,0-1 56-47,0 4 176 63,0-3 153-63,0 6-145 0,0 6-8 31,-3 4 160-16,1 3 48 17,2 0-304-32,0-7-32 0,0 2 72 109,0-1 8-109,0-2 432 15,0-4-408-15,0-8-48 0,0-2-8 32,0 2-40-32,0-4-192 15,0 3-504-15,0-5-464 0,3-23-440 31,20-16-625-31</inkml:trace>
  <inkml:trace contextRef="#ctx0" brushRef="#br0" timeOffset="126536">5537 13971 824 0,'0'4'1720'0,"0"2"-1248"0,0 1-304 15,0 1 80 1,0 3-104 0,0 15-136-1,0 2-8 1,0 2 1008 31,-2 1-487-47,-1-18 103 15,2-5-104-15,1-4 304 16,0-2-816-16,0-2-8 16,0 0-40-16,0 0-120 0,0 0-96 78,0 0-320-78,-5-8-288 15,-5-10-433 1</inkml:trace>
  <inkml:trace contextRef="#ctx0" brushRef="#br0" timeOffset="140787">5826 4266 4624 0,'0'0'305'15,"-5"4"-305"-15,4-1-705 16,-4 1 105 0,3 0 24-16,2 0-696 0,0-2-160 0</inkml:trace>
  <inkml:trace contextRef="#ctx0" brushRef="#br0" timeOffset="144774">5543 4396 2344 0,'4'0'1096'0,"-1"0"-784"16,2 0 384-16,1 0 97 15,1 0-193-15,2 0-80 16,3 0-80-16,1 0 32 16,-2 0-168-16,2-6-144 0,0-3-64 15,-2 0 16-15,2-3-16 0,-2-1-40 16,-1-2-48-16,-2-2 120 15,-5 0-112-15,2 0 48 16,-5 2 88 0,0 2 216-16,0 1 32 15,-14 0 121 1,-9 6-177-16,-1 2-16 15,-7 4-176-15,2 0-96 0,0 4 8 16,6 12-64-16,4 4 0 0,6 2 72 16,3-1 56-16,7-2-32 15,0-2 16-15,3-6-48 16,0 2-64-1,0-5-72-15,3 1 0 0,8-3 24 0,4 1-120 0,3-5-240 32,4-2-128-32,4 0 72 31,3-2 143-31,0-17 89 0,0-3-56 31,-4 1 40-31,-4-3 120 16,-5 1 64-16,-5 1 64 0,-6 6 72 15,1 2 8-15,-6 4 128 16,2 6 136-16,-2 4 80 15,0 0-55-15,0 0-137 0,0 0-232 16,0 14-56-16,0 8-24 16,-5 4 80-1,0 2 0-15,5 1 0 16,0-5-24-16,0-7-160 15,0-2-129 1,5-7-103-16,2-4-104 16,1-2-64-16,3-2-24 0,0 0 280 15,2-10 32-15,3-9-112 16,2-5-64-16,-5-1 112 0,-2-1 192 15,1-1 112-15,-6 3 56 16,-3 4 8-16,-3 4 192 0,0 4 120 16,0 6 96-16,0 4 232 0,0 2 72 15,-6 2-448-15,-2 20-264 16,-5 14-8-16,2 9 0 15,4 8 8 1,2 3-8-16,5-3 0 16,0-4-80-16,0-8 80 0,12-9-112 15,4-8 96-15,-3-8-96 16,-2-8-24-16,0-6-96 0,1-2-40 15,-1-2 216-15,0-20 56 16,4-10 0 0,-6-12-192-16,1-6-376 0,-7-8 80 0,-3-2 152 15,0 3-505-15,0 7 153 16,0 14 520-16,0 14 168 0,0 14 872 15,0 8-191-15,0 0-569 32,0 14-104-32,4 10 904 15,5 4-208-15,1 2-280 0,0 0-64 16,-2-4-120-16,-2-3-112 0,1-6-32 15,-3-2-96-15,3-8 0 16,-2-3 0 0,-4-2-152-16,4-2-240 15,0 0-208-15,3 0 96 16,-3-4 384-16,1-9 112 0,6-6-96 15,-7 2-72-15,1-2 24 16,-4 6 144-16,4 2 0 0,-4 3 8 0,-1 5 64 16,-1 1-48-1,0 2 0 1,2 0-8-16,-2 0-8 15,0 0 0-15,0 0 0 0,0 0 0 16,0 0 8-16,0 0 144 16,0 0-24-16,3 0-104 0,0 0-24 31,-3 0 8-31,5 0 8 15,-2 0 64-15,1 0-72 0,-1 0 8 16,-1 0-16-16,-2 0 0 16,0 0-576-16,0 0-1561 0</inkml:trace>
  <inkml:trace contextRef="#ctx0" brushRef="#br0" timeOffset="145461">5477 4353 472 0,'0'0'2496'0,"0"0"-1216"0,0 0-479 16,0 0-321-16,0 0-376 16,0 0-88-1,0 0 216-15,0 0 8 16,49 30 104-16,-33-17 72 0,0-2 104 15,-1 2-136-15,1-1-176 16,3-1-48-16,-1 0 24 0,0-1-104 0,1-2-64 16,4-5 72-1,-2-3-40-15,0 0-48 0,4-9-576 16,-2-14-1048 15,-8 0-3201-15</inkml:trace>
  <inkml:trace contextRef="#ctx0" brushRef="#br0" timeOffset="146190">5960 4127 520 0,'0'0'2528'0,"0"0"-1544"0,0 0-616 15,0 0 681-15,0 0 95 32,0 0-216-32,0 0-264 0,0 0-200 15,0 111-208-15,0-100-128 16,0-1-48-1,0-1-80-15,0-4 0 16,0-1-176-16,0 2-520 0,0 4-712 0,0-1-1297 31,-1-5-1422-31</inkml:trace>
  <inkml:trace contextRef="#ctx0" brushRef="#br0" timeOffset="148790">5708 5091 744 0,'0'-4'2456'0,"-5"0"-1584"0,-6 0 249 16,0 1 103-16,1 1-184 15,0 2-120 1,2 0-160-16,-1 0-351 0,1 5-305 16,-7 11-104-1,4 4 0-15,-1 1 136 16,3 0-8-16,4-2-112 0,0-1 32 15,5-2-48-15,0 0-40 16,0-2-48-16,2 0-16 16,9-4-16-1,5-4 112-15,2 0 8 0,1-5-8 0,7-1-176 16,0 0-49-16,3-13-231 0,5-21-624 15,-8 2-936-15,-5 4-2313 0</inkml:trace>
  <inkml:trace contextRef="#ctx0" brushRef="#br0" timeOffset="149246">5837 4853 1424 0,'0'0'1304'16,"0"0"-704"-16,0 0 680 15,0 0-31 1,0 0-233-16,12 114-160 0,-12-80-224 15,0 3-96-15,0-1-136 16,0-4-167 0,0-4-113-16,0-7-32 0,0-4-72 0,-5-8 32 15,5-5-32-15,0-4 104 16,0 0 32-16,0 0 112 0,0 0 0 15,0-9-176-15,0-7-88 16,5-8-416-16,3-2-184 16,6-1 63-16,1 3 41 15,1 7-24-15,0 4 112 0,-1 5 232 16,-1 6 40-16,-1 2 0 0,0 0 16 0,-2 8 120 15,2 10 80-15,-1 2 128 16,-3 4 176-16,-1-2-120 16,-3 1-112-16,0-4-32 0,0-2-120 15,1-4-408-15,-1-2-1056 16,-2-5-2561-16</inkml:trace>
  <inkml:trace contextRef="#ctx0" brushRef="#br0" timeOffset="149659">6136 4981 3024 0,'-8'0'1817'16,"-2"2"-1153"-16,-3 12 416 0,-1 6 72 15,1 3-328-15,5 0-400 0,0 1-136 31,6-1-135-31,2-3-73 16,0-3-80-16,0-2-8 16,0-3-88-16,7-5 31 0,-1-1 49 15,4 1-120-15,1-5-200 47,0-2-56-47,1 0-192 0,1 0 64 16,0-6 120-16,0-8-216 15,-4-2 16-15,-2-2 280 16,-2-1 112-16,-4 4 136 0,-1 2 72 15,0 3 280-15,0 4 136 0,0 3 192 16,0 3-96-16,0 0-48 0,0 0-168 16,3 0-296-16,4 3-176 15,6 9 176-15,-5 5 128 16,3-2-72-16,4 4 0 15,-4-1-56-15,2 1-872 0,-2-4-1120 16,-8-5-2513-16</inkml:trace>
  <inkml:trace contextRef="#ctx0" brushRef="#br0" timeOffset="150092">6285 4951 4384 0,'0'0'1001'0,"0"0"-673"0,0 0 216 32,0 0 368-17,0 0-208-15,0 0-256 0,0 0-120 0,55 102-112 16,-46-72-64-16,-1-2 32 15,-1 1-176-15,-5-3 72 16,2-7-72-16,-2-4 73 0,1-5-81 16,-3-7 8-16,2-1 56 31,-2-2 48-31,0 0 112 0,0 0 240 15,0 0 40-15,0 0-104 16,0 0-104-16,0 0-96 16,3 0-40-1,-1-5-8-15,-1-9-96 0,6-6-56 16,2-7-96 15,3-7 72-31,1-5-176 16,4-4-600-16,14-11-961 0,-7 10-807 15,2 10-1473-15</inkml:trace>
  <inkml:trace contextRef="#ctx0" brushRef="#br0" timeOffset="152805">5750 6130 4304 0,'0'0'1001'15,"0"4"-833"-15,0 11 232 16,0 2 792-16,3 5-232 0,-3 3-560 15,0-1-72-15,2-5-200 0,-2-2 56 16,0-8-80-16,0-3-56 16,0-4 32-1,0-2 105-15,0 0 175 16,0 0 112-16,0 0-8 15,0 0-128-15,0-2-80 16,0-13-256-16,0-9-152 16,5-7-392-16,8-5 264 15,5-4-112 1,4 4 208-16,2 8-24 0,-4 6 200 0,-6 10-88 15,-1 8 32-15,-1 4-57 16,-1 0-39-16,0 16 136 0,0 6 24 16,1 2 56-16,-1 0-8 0,2-3-48 46,0-4-64-46,3-7-328 16,-1-5-56-16,1-5 16 16,0 0 264-16,-2-2 168 0,3-15 0 15,-3 2 80-15,-3-6-8 16,-3 3 0-16,-4 2 88 0,-4 0 232 15,0 2 120-15,0 1-87 16,0 2-97 0,-15 3 48-16,1 2-152 0,1 3 104 0,-5 3 88 15,0 0-384-15,0 19-32 16,-4 7 0-16,4 6 56 0,4 0 48 47,2 2-40-32,7-4 16-15,4-2-72 16,1-3-8-16,0-6-8 15,0-4-104-15,11-4 32 0,2-7-72 0,6-4-464 16,10 0-472-16,18-23-393 16,-5-5-751-16,-1-2-1729 0</inkml:trace>
  <inkml:trace contextRef="#ctx0" brushRef="#br0" timeOffset="153766">6278 6024 144 0,'0'0'1568'31,"0"0"24"-31,0 0-199 0,0 0-121 16,-35-20 232-16,20 20-520 15,1 18-776 1,1 7-200-16,5 8-8 0,3 3 0 0,5-3-80 16,0-3-72-16,0-7-184 15,0-7 64-15,6-4-40 0,1-8-40 16,1-4-280-16,2 0 40 15,2-6 216-15,0-15 40 16,-1-7-705-16,2-6-279 0,-3-3 472 16,-2 3 384-16,-5 6 464 15,-1 6 360-15,-2 10 800 0,0 8 737 16,0 4-305-16,0 0-808 15,0 14-640-15,0 10 256 0,0 2-72 16,0 6-144-16,0 0-128 0,0 2 96 16,3 3-40 15,0 1-8-16,5 3-16-15,-5 1-72 0,5 5 40 0,-3-4-56 16,3 4 8-16,-1-7-16 16,-2-2 16-16,-2-10 40 15,0-8 64-15,-3-6-48 0,0-9 40 31,0-5 345-31,0 0 327 16,0 0 144-16,-8-2-616 0,-13-17-248 16,-3-3-8-16,-4-8-48 15,6-6 0-15,-1 0 0 16,10 2 0-16,7 2-8 0,6 4-64 15,0 6-32-15,13-1 16 16,8 4-32-16,3-2-120 16,2 1-168-16,1 3-152 0,1 0-200 31,-2 0 87-31,-2-2 137 0,-3 2 200 15,-2-2 200-15,-6 6 80 16,-3 0 56-16,-5 3 0 16,-5 1 208-16,0 0 112 15,0-1 16-15,0 2 16 0,0 1 73 16,0 2 39-1,0 3 176-15,0 2 104 0,0 0-144 16,-5 0-96-16,-5 0-248 16,2 10-256-16,-2 6-96 15,4 4 8-15,-1 0-8 0,7 2 88 16,0-3-112-16,0-4-16 15,0-2 32-15,10-6-72 0,0-1-176 16,6-6-304 0,2 0 64-16,3-2 152 31,3-16-1-31,-2-5-207 15,1-6-224 1,-7-1 80-16,-4 0 248 0,-3 2 320 0,-4 6-40 16,-5 6 264-16,0 6 424 0,0 6 528 15,0 4-168-15,0 0-8 16,0 0-335-16,0 0-441 0,0 9-225 31,0 6 145-31,0 0 72 16,0 4-104-16,0-3-272 0,3 0-448 15,2-1-312-15,-3-6-961 16,-2-5-1999-16</inkml:trace>
  <inkml:trace contextRef="#ctx0" brushRef="#br0" timeOffset="153938">6588 6032 1824 0,'0'0'1256'0,"0"0"336"0,0 0-719 16,0 0-185-16,0 0-40 15,130-40-368-15,-105 31-152 0,-5 2-128 16,2-3-568-16,-7 4-1168 15,-5-1-1537-15</inkml:trace>
  <inkml:trace contextRef="#ctx0" brushRef="#br0" timeOffset="154331">6709 5855 2784 0,'0'0'1280'15,"0"0"-383"-15,0 0 207 0,0 132-48 16,4-89-192-16,-1-3-368 15,3-8-152-15,1-6-296 16,-1-7-48-16,2-10-360 0,0-5-552 31,1-4-416-31,2 0 384 0,-1-13 344 0,2-12-729 0,-3-1-279 16,2 2 688-16,0 1 768 47,0 10 152-47,1 1 656 15,-7 7 200-15,1 3-224 0,-4 2 120 16,1 0-112-16,0 0 49 15,-3 9 15-15,0 3-152 0,3-1-256 0,-3 4-264 16,0-5-32 0,0-3-832-16,0-2-913 31,0-5-527-16</inkml:trace>
  <inkml:trace contextRef="#ctx0" brushRef="#br0" timeOffset="154729">6900 5908 72 0,'0'0'2824'15,"0"0"-943"-15,0 0-745 31,0 0-352-31,0 0-416 16,0 0 168-16,34 26 48 16,-21-9-232-16,3 2-160 0,-3-2-40 0,0-2-48 15,1-3-32-15,1-4-72 16,3-6-152-16,4-2-208 15,3 0 48-15,4 0 128 0,-2-5 96 32,-1-6 0-32,-3 1 80 15,-6 1 8-15,-4 0 0 0,-2 1 0 16,-2-4 152-16,-3-2 168 15,-4-2 96-15,-2-4 120 16,0-5-7-16,0-1-297 0,-13 2-216 16,-3 2 32-16,3 8 40 15,0 8 496-15,-2 4 72 16,2 2-304-1,-1 4-280-15,-2 18-64 0,1 7 48 0,-3 3 72 16,10 2 0-16,3-2-40 0,-1-2 16 0,6-2-16 16,0-4-16-16,0-6-72 15,6-2-16-15,6-6-72 16,7-4-248-16,15-6-560 15,-3-2-944 1,-2-12-2425-16</inkml:trace>
  <inkml:trace contextRef="#ctx0" brushRef="#br0" timeOffset="159226">1348 15382 3896 0,'0'0'1665'0,"0"0"-673"16,0 0 128-16,0 0-56 0,0 0-271 15,0 0-217-15,0 0-224 16,0 0-144-16,2 0-48 0,1 0-160 16,-2 7-32-16,4 6 32 15,2 10 256-15,-1 1 136 16,1 4-192-1,-3-3-16-15,-4 0-112 16,4-3 16-16,-4-5-72 0,0 0-8 16,0-2 0-16,0 0-8 15,0-1-280-15,0 0-176 16,0-4-264-16,0 1-569 0,0-6-1391 31,0-3-1737-31</inkml:trace>
  <inkml:trace contextRef="#ctx0" brushRef="#br0" timeOffset="159915">2423 15240 3848 0,'0'0'3993'16,"0"0"-3297"-16,0 0-696 15,0 0 0 1,0 0 0-16,0 0 48 16,0 0-32-16,0 0 72 0,9 119-80 15,-6-87-8-15,0-2 128 16,0-4-128-1,2-5 48-15,-2-2-32 16,-1-6-16-16,-2-2 8 16,3-3 0-16,-3 0-8 0,0-3-208 15,0 4-440-15,0-5-1120 0,-3-2-3033 16</inkml:trace>
  <inkml:trace contextRef="#ctx0" brushRef="#br0" timeOffset="160413">3097 15131 6833 0,'0'0'1744'0,"0"0"-1560"15,0 0-184 1,0 0 0-16,0 0 72 15,0 0 32 1,18 113-48 0,-10-79-40-16,-5-2-16 15,2 0 56-15,0-2-56 0,-5 0 136 16,0 2 16-16,0 0-143 15,0 0-9-15,0 0-129 0,0 1-623 16,0-9-1112-16,0-8-2369 16</inkml:trace>
  <inkml:trace contextRef="#ctx0" brushRef="#br0" timeOffset="160611">3341 15318 288 0,'0'0'5585'0,"0"0"-4609"16,0 0-584-16,0 0 72 0,0 0-464 15,0 0-136-15,0 0-2544 16</inkml:trace>
  <inkml:trace contextRef="#ctx0" brushRef="#br0" timeOffset="161046">3520 15118 8753 0,'0'0'1417'0,"0"0"-1393"15,0 0-24 1,0 0-104-16,0 0-48 15,0 0-8-15,-15 106-176 16,15-80-49-16,2 0 49 0,11-2-104 16,3-4 24-1,0-2 160-15,2-1 48 0,1-6-56 0,-2-1-80 31,2 1-40-31,4-3-64 16,-1-1 40-16,1 1 72 16,-1-1-64-16,-5-3-33 0,-1 0 249 0,-7-4 72 15,-1 2 112 16,-8-2 264-31,0 0 1009 0,0 0 367 32,0 2-128-17,0 1-271-15,0 1-217 0,-11 0-392 16,-2 5-504-1,-3-1-128-15,-3 1-8 0,-2 6-64 0,-5 2-16 16,-2 2-312-16,-2 0-192 16,-19 4-841-16,14-5-1103 0,1-8-2801 15</inkml:trace>
  <inkml:trace contextRef="#ctx0" brushRef="#br0" timeOffset="161308">3472 15116 5473 0,'0'0'1432'0,"0"0"-1040"16,0 0 120-16,8-11 136 0,9 3 112 16,0 3-119-16,5-1-217 0,2 0-256 15,5 4-168-15,5 2-536 16,-5 2-1441-16,-4 10-2896 0</inkml:trace>
  <inkml:trace contextRef="#ctx0" brushRef="#br0" timeOffset="162369">5421 15128 5097 0,'0'0'768'0,"0"0"-184"16,0 0 400 0,0 0-224-16,-115 3 112 15,99-5-255 1,6-5-321-16,5-3-216 0,2-3 72 0,3 0 184 15,0-6-208-15,0-7 0 32,15-6 80-32,9-6-8 0,10-2-24 0,8-4-72 15,5 4 0 1,3 4 0-16,1 4-104 0,-1 6 0 15,-3 7 8-15,-1 6-8 0,-4 5-56 16,-5 6-104-16,-3 2-88 16,-4 0-120-16,-1 14 80 0,-6 8 96 15,-5 8 24-15,-5 6 128 16,-5 4 40-16,-7 6 8 0,-1 4 72 0,0 0-72 15,0-1 0 1,-3-3 0 0,-11-2 40-16,1-4-48 15,-5-6 0-15,2-4 0 0,-7-2-8 16,-1-5 0-16,-2-4 0 0,-3-1 0 15,-3-4-112-15,-2-3 56 16,-5-5 56-16,-1-6-160 16,-2 0 8-1,1-2 160-15,6-17 80 0,2-1-64 0,3-4-16 16,6-2 80-16,6 0-80 15,2 2-8 1,4-2-248-16,1-7-865 16,5 7-1535-16,1 5-2641 0</inkml:trace>
  <inkml:trace contextRef="#ctx0" brushRef="#br0" timeOffset="162597">5510 14919 1712 0,'0'0'4761'15,"0"0"-4241"1,0 0-464-16,0 0-48 0,0 0 304 16,0 0 240-1,0 0-168-15,0 0-176 16,37 131-24-16,-34-93-80 0,-1 0-104 15,-2-3-104-15,0 8-680 0,0-13-1456 16,-2-8-2313 0</inkml:trace>
  <inkml:trace contextRef="#ctx0" brushRef="#br0" timeOffset="163191">5682 14863 3832 0,'0'0'1177'15,"0"0"-1057"-15,0 0 64 0,0 0 160 16,0 0 304-16,0 0-304 0,49-4-96 15,-38 8-104-15,0 12-48 16,-2 4-40 0,-3 7 48-1,2 3 0-15,-8 4 0 0,0 0-104 16,0 0-200-16,0-2-56 0,0-4 72 31,-10-4 160-31,1-5 24 31,-1 0 104-31,0-5 72 0,4-2 64 0,-1-4 88 0,3-4 32 16,2 0-64-16,2-4-88 0,0 0-128 31,0 0-80-31,0 0 0 16,0 0-56-16,0 0 16 0,0 0 40 15,0 0 56-15,6 0 152 16,6-4 224-16,1-6-15 0,0-1-81 15,4-2 24-15,-1 1-88 32,1 0-224-32,-3 2-48 15,-1 4-8-15,5 2-272 0,-7-1-352 16,4-1-305-16,-7 1-1111 15,-3-3-3297-15</inkml:trace>
  <inkml:trace contextRef="#ctx0" brushRef="#br0" timeOffset="166270">5936 6826 6777 0,'0'0'1776'0,"0"0"-1080"0,0 0 345 16,0 0 111-16,0 0-296 15,0 0-320 1,0 0-384-16,-3 12-144 16,-5 8-8-16,-2 7 0 15,-3 3 80-15,2 6-16 0,-1-1 0 16,-2 1-56-16,-1 0 112 31,2-4-24-31,2-3-88 0,0-5 8 16,4-6-8-16,1-2 16 15,1-8-16-15,3-3-8 0,2 0-144 16,0-5-176-16,0 0-280 15,0 0-280-15,0 0-560 16,0-14-665-16,0 0-1896 0</inkml:trace>
  <inkml:trace contextRef="#ctx0" brushRef="#br0" timeOffset="166566">5831 6900 2576 0,'0'0'2185'0,"0"0"-1297"16,0 0 48-16,0 0 216 16,0 0-328-16,0 0-432 0,0 0-128 15,0 0 337-15,0 0 159 16,65 66-240-16,-46-38-280 0,4 2-16 15,-1 0-88-15,-2-3-88 16,1-1 24-16,-2-7-72 0,-3 0 0 16,-5-8-120-1,-3 0-272-15,-1-5-152 16,-2-4-304-16,-2-2-393 0,-1 0-479 15,-2-8-833-15</inkml:trace>
  <inkml:trace contextRef="#ctx0" brushRef="#br0" timeOffset="166900">6156 6730 4817 0,'0'0'1312'16,"0"0"-752"-16,0 0 232 0,0 0 40 15,0 0-368 1,0 0 80-16,0 0 17 0,-5 110-89 31,-2-74 88-31,2 0-192 0,-3-1-40 16,0-5-88-16,2-3-72 0,-2-1-56 15,-4-5-32-15,6-6 0 16,3 0-72-1,-2-8 0 1,2-1-8-16,3-4-184 0,0-2-200 0,0 0-352 16,0 0-720-16,0 0-1161 15,0 0-2696-15</inkml:trace>
  <inkml:trace contextRef="#ctx0" brushRef="#br0" timeOffset="167491">6296 7000 1608 0,'0'0'4257'0,"0"0"-3393"16,0 0-648 0,0 0 216-16,0 0 112 15,0 0-304-15,0 0-176 0,0 113-64 16,0-95 0-1,5-4-16 1,1-3 8-16,2 0 0 0,1-5 0 31,-3 0-8-31,2-4-32 16,-3-2-64-1,5 0-48-15,-2 0-8 16,1 0-16-16,3-6-24 0,-1-6-104 16,0 0 0-16,-3-2 128 31,-1-3 120-31,-4 2 64 15,-1 0 144-15,-2 0 192 0,0 0 144 16,0 2 104-16,-5 0-184 16,-3 1 32-16,-4 3-144 0,3 0-128 15,1 3-80 1,1 0-23-1,1 2-57-15,-10 4-321 16,4 0-759-16,-2 0-1608 0</inkml:trace>
  <inkml:trace contextRef="#ctx0" brushRef="#br0" timeOffset="167962">6495 6981 3648 0,'0'0'2585'0,"0"0"-1417"15,0 0-576-15,5 0-400 0,12-2-104 16,11-7 280-1,2-1-160-15,3 3-56 0,-1-2-24 0,-6 3-40 16,-2 0-32-16,-1 4-40 16,-7-2-8-16,0 2-8 0,-1 0-384 15,-4 0-504-15,-5-1-608 16,2 1-641-1,-8-3-2254 1</inkml:trace>
  <inkml:trace contextRef="#ctx0" brushRef="#br0" timeOffset="168293">6648 6789 2784 0,'0'0'2105'0,"0"0"-1425"0,0 0-112 15,0 0 56-15,0 0-184 16,0 0-72-16,0 0-112 0,0 0-24 15,0 119-64-15,0-87 32 47,0 2-48-31,0 1-24-16,3-5-112 0,1 0 48 0,4-5-64 15,0-2 8-15,-7-7 0 16,6-2 0-16,-4-7-8 0,2 0 0 16,-2-5-8-16,2-2-40 15,1 0 48-15,-1 0 96 0,5 0 240 31,1-12-15-31,10-15-321 16,-3 4-441-16,-2-1-2847 0</inkml:trace>
  <inkml:trace contextRef="#ctx0" brushRef="#br0" timeOffset="174642">5894 7770 3320 0,'0'2'4089'16,"0"0"-3145"-16,0 3-592 15,0 5 296-15,0 5-63 16,0 11-185-16,0 6-56 0,0 4-136 15,0-1-104-15,0-5-56 16,0-6-48-16,0-6 16 0,0-6 0 16,0-4 56-1,0-6-64 1,0 0 56-1,0-2 0-15,0 0 16 16,0 0-16-16,0 0-64 0,0 0-88 16,0 0-248-16,0 0-416 15,0-2-601-15,0-4-799 16,0-2-1153-16</inkml:trace>
  <inkml:trace contextRef="#ctx0" brushRef="#br0" timeOffset="176206">5942 7646 1512 0,'0'0'4065'15,"0"0"-2889"1,0 0-216-16,0 0 272 0,0 0-151 15,0 0-465 1,0 0-448-16,0 0-168 0,2 0-88 16,-2 0 72-16,3 0 16 0,-3 0 16 15,2 2 24-15,-2 0-40 16,0 4-1008-16,3 0-1401 0,-3 0-2704 0</inkml:trace>
  <inkml:trace contextRef="#ctx0" brushRef="#br0" timeOffset="176860">6152 7689 3440 0,'0'0'2537'0,"0"0"-1473"15,0 0 240-15,0 0-239 16,0 0-401-16,0 0-352 0,0 0-208 15,-93 21-104-15,83-7-56 0,5 0 56 16,-3-1-48 0,5-2-8-16,3 1-48 0,0-1-96 0,0-2-112 31,0-1 0-31,0 3-57 15,11-3 65-15,-3-3 96 16,0 3-72-16,4-3-88 0,-1-1-16 16,0 0 120-16,-3-2 152 0,-1 0 112 31,-2 2 8-31,-1-1-8 0,-2 1 16 0,-2 2 88 31,0 3 176-31,0 1 120 0,0 4 120 16,0 0-112-16,-2 4-168 15,-7-2-112-15,-3-2-56 0,1 0-64 16,-2-6-8-1,0-6-448-15,5-2-768 0,0 0-1905 0</inkml:trace>
  <inkml:trace contextRef="#ctx0" brushRef="#br0" timeOffset="177270">6228 7781 2664 0,'0'0'2153'16,"0"0"-1569"-16,0 0-256 16,0 0 72-1,0 0-144-15,0 0-256 16,-11 111 8-16,22-86-8 0,4-3 0 15,-2-1-48-15,1-4 32 0,1-5-144 16,-4-6 72-16,-1-2 16 31,1-4-64-15,-1 0 16-16,1-6 120 0,-1-14 72 0,-1-8-56 15,0-2-16-15,-3-4 120 16,-6 0 144-16,0 2 176 0,0 4 144 16,-2 7 248-16,-9 8 144 31,0 4-351-31,1 7-265 31,-1 2-360-31,-4 0-24 0,7 0-416 16,-3 7-753-16,3 4-1231 0,0-1-1849 15</inkml:trace>
  <inkml:trace contextRef="#ctx0" brushRef="#br0" timeOffset="180234">5944 7798 1272 0,'0'0'1416'0,"0"0"-920"0,0 0 152 0,0 0 217 31,0 0-201-31,0 0-264 16,0 0 168-16,0 6 192 0,0 1 360 15,0 1 65-15,0-3-121 16,0-1-208-1,0 2-200-15,0-1-144 16,0-3-144-16,-3 0-112 16,-2-2-88-16,2 0-168 15,3 0-64-15,0-4-536 0,-4-11-64 16,4 2-80-16,0 0 96 15,0 4 64-15,0 3 56 0,4 4 303 16,4 2 113 0,-2 0 16-1,1 0 56-15,-2 9 40 16,-4 3 256-16,-1 1 193 0,0-2 39 31,0-1 32-31,0 1 48 16,-8-5-64-16,-3-4-120 0,-1-2-88 15,4 0-80-15,-1 0-216 0,1-16-72 16,6-6-304-16,2-6-248 15,2-4-24-15,19 3-48 0,6 3 184 16,-1 9 184-16,3 8 159 16,-3 7 65-16,-4 2 96 15,1 0-104 1,-12 13 96-16,-3 6 16 0,-4 5 120 15,-4 3 137-15,0 1 23 16,-13 0-144-16,-8-2 40 16,-2-5 8-1,4-2-24-15,-4-8-40 16,9-5-32-16,2-6-88 0,4 0-168 15,5-4-368 1,1-15 71-16,2-5-135 0,0-2 24 0,10 1 40 16,11 6-40-16,0 6 288 15,5 5 128-15,-5 8 96 0,3 0 64 31,-8 0 8-31,-1 4 48 16,-7 11-40-16,-5-2 32 16,-3 6 256-16,0 2 40 0,-11 0-88 15,-9 1-104-15,-4-6-48 16,6-4-96-16,-1-6-8 0,3-6-104 31,5 0-272-31,4-6 8 16,2-14 176-16,5-3-168 0,0-1-136 15,8-1 184-15,12 1-224 0,4 3 87 16,5 6 241-1,-5 6 152-15,2 9 56 0,-7 0 184 16,-1 0-31-16,-10 13-25 16,0 4 80-1,-8 5 288-15,0 3 32 16,-8 1-112-16,-9-1-112 15,-3-3-56-15,-2-5 88 0,5-5 224 0,0-8-40 16,7-4-232-16,2 0-288 0,6-12-104 31,2-10-200-31,0-3-224 16,2 0-88-16,14 3-96 15,7 5 248-15,-1 7 264 16,2 7 112-16,2 3 88 0,-3 0 192 0,0 0 16 16,-7 7-88-16,-5 8-40 31,-3-1 0-31,-8 4 48 15,0 1 160-15,0 4-72 0,-18 1-64 16,1-7-56-16,-1-2-88 31,5-9 88-31,2-6-96 0,6 0-432 16,5-14-16-16,0-8-64 15,0-2 264-15,9 1 120 16,6 6-96-16,3 2 32 0,-1 6 64 16,6 5 128-16,-7 2 56 15,-1 2 232-15,1 0 128 16,-5 0-152-16,-4 2-136 0,-2 7-48 15,-5 4 24 1,0 1 144-16,0 4 16 16,-12-2-88-16,-4 0-8 0,-2-6-96 15,5-6 56-15,4-4-128 16,2 0-232-16,6-10-8 31,1-8 32-31,0 0 40 16,0 0 0-16,17 4-160 15,0 3 112-15,0 6 96 16,1 1 64-16,3 4 16 0,-2 0 40 15,-1 0 264-15,-3 4 48 0,-4 5-176 32,-5 6-48-32,-2 0 136 0,-4 2 72 0,0 0-112 15,-5-2-40-15,-6-3 8 0,-1-4-56 16,4-8-96-16,2 0-240 15,1 0-576-15,0-12 192 0,3-9 112 16,2 0 40-16,0-1-105 31,0-1-231-31,0 4-56 16,7 2 288-16,1 6 312 0,2 5 248 15,-4 1 16-15,-1 5 464 16,-3 0 40-16,-2 0 8 0,0 0 296 31,0 7 25-15,0 2-73-16,-10 3-216 15,-3 3-16-15,-2-4-200 16,-2 0-88-16,1-3-24 0,3-2-96 16,-2-4-120-16,9-2 0 15,1 0-120-15,5 0-128 16,0 0-288-16,0 0-272 0,0 0-48 0,3-2 488 15,5 0 71 1,0 0-119-16,-1 0 80 16,-3 2 176-16,-2 0 56 15,-2 0 104-15,0 0 56 16,0 0 440-16,-11 0 136 0,-10 0-399 15,-5 4-137-15,-5 2-32 16,-3-3-48-16,-1-1-16 16,-15-2-705-16,8 0-511 0,5-9-1288 0</inkml:trace>
  <inkml:trace contextRef="#ctx0" brushRef="#br0" timeOffset="182118">6735 7728 1096 0,'0'0'992'0,"0"0"184"31,0 0 16-15,0 0-119-16,0 0-217 0,0 0-208 0,0 0-48 15,0 0-48-15,0 0-152 47,0 0-80-47,0 0 48 0,0 0-71 16,0 0-89-16,0 0-104 15,0 0-96-15,0 0 8 0,0 0-8 16,0 0 16-16,0 0-16 16,0 0-8-16,0 0 0 15,0 0 0 1,0 0 0-16,0 0-8 0,0 0 8 15,0 0-8-15,0 0-16 16,0 0-24-16,0 0-32 0,0 0-24 16,0 0-32-16,0 0-40 15,0 0 23-15,0 0 17 16,0 0-16-16,0 0-8 0,0 0-48 15,0 0 8-15,0 0-64 0,0 0-144 16,0 0-168-16,0 0-152 0,0 0-128 16,0 0-329-16,0 0-287 15,0 2-312-15</inkml:trace>
  <inkml:trace contextRef="#ctx0" brushRef="#br0" timeOffset="182861">6727 7714 1528 0,'0'0'2560'0,"0"0"-1287"0,0 0 63 32,0 0 64-32,0 0-520 31,0 0-495-31,-3-2-241 15,1 2-144-15,2 11-112 0,-1 6 31 16,-2 5 81-16,1 6 129 16,-1 5-73-16,3-1-8 0,-4-2-40 0,4-4 0 15,-3-6 48 1,2-4-48-1,1-6 40 1,-4-2 8 0,4-6-48-1,0 0 8-15,0-2 32 0,0 0-48 0,0 0-128 16,0 0-160-16,0-6-409 0,-3-6-1247 15,0-2-3577-15</inkml:trace>
  <inkml:trace contextRef="#ctx0" brushRef="#br0" timeOffset="183111">6734 7544 2576 0,'0'0'1936'0,"0"0"-1519"16,1 0-417-16,7 0-240 16,-4 11-441-16,4 2-743 0</inkml:trace>
  <inkml:trace contextRef="#ctx0" brushRef="#br0" timeOffset="183541">6734 7544 1456 0,'152'114'2928'16,"-152"-114"-1623"-1,0 4-161-15,0 0-192 0,-9 6-536 0,-2 6-392 32,-2 4-24-32,2 4-96 0,0 0 88 15,3 1-120-15,3-8-80 16,5 0-144-16,0-8-64 15,0-1 32-15,0-1-128 16,9-3 64-16,3-4 168 0,1 0-112 31,1 0-1-31,2 0 177 0,2 0 200 16,-7 0 8-16,1 0 8 15,-4 0 0-15,-5 0 232 16,-1 2 209-16,-2 2 255 0,0 0 200 16,0 5 88-16,-13 6-360 0,-7 5-624 15,-6 5-208-15,7 0-608 0,-10-1-656 16,11-8-489-16,7-10-1135 15</inkml:trace>
  <inkml:trace contextRef="#ctx0" brushRef="#br0" timeOffset="183919">6987 7734 176 0,'0'0'3232'0,"0"0"-2208"0,0 0-695 15,0 0 247-15,0 0 176 16,-13 126-120-1,13-96-440-15,0 1-192 47,0-5-8-47,0-4-56 16,13-4 8-16,3-4 56 0,-1-8 0 15,1-6 0-15,3 0 80 16,-1-6-40 0,6-18-40-16,-4-6-64 0,-2-2-72 0,-2-2 64 15,-5 0 72-15,-3 2 48 16,-6 4 32-16,-2 1 208 0,0 7 144 15,-2 6-16-15,-16 5-128 32,-3 2-288-32,-1 7-368 15,-9 0-648-15,8 14-112 0,4 0-1417 0</inkml:trace>
  <inkml:trace contextRef="#ctx0" brushRef="#br0" timeOffset="185490">7215 7658 4152 0,'0'0'1545'0,"0"0"-353"15,0 0-280-15,0 0-360 16,0 0-200-16,-53 102-112 16,51-66-240-16,2 0 0 0,0-4-8 15,2-4-88-15,7-5 88 0,6-7-152 16,1-4-96-16,-1-6-264 15,6-6-104-15,4 0-128 16,0-6-56-16,4-14-184 0,1-5-137 16,-4 2 345-16,-2-1 368 0,-6 3 264 31,-5 6 152-31,-6 2 72 0,-3 5 240 0,-2 3 208 0,1 1 120 15,-3 2 64-15,0-2 73 16,0-1-105-16,0 1-296 0,0-4-120 16,-3 3-96-16,-3-1-64 15,-1 2 40-15,-4 4 280 16,0 0 152-16,-2 0-72 15,-2 8-496-15,-1 7-8 16,1 4 8-16,6-2 16 16,1 1 96 15,6-3-112-31,2-1-104 15,0-5-40 1,0 0 40-16,10-3 48 0,-1-2 56 16,3-4 0-16,4 0-8 0,2 0 0 15,1-2-40-15,0-13-56 0,1-2-160 16,-4-4-152-16,-2-3 0 15,-2 1 48-15,-7-5-16 16,1 0-8-16,-6-5 184 0,0 1 24 16,0-3-360-1,0-2-265-15,0 3-287 0,-6 4 656 0,1 8 440 31,5 4 40-31,-5 8 280 16,3 3 376-16,2 5 272 16,0 2-239-16,0 0-369 0,0 0-176 0,0 7-184 15,0 12 392 1,0 12 416-16,7 11-24 0,-4 6-168 0,2 4-280 15,-2-2-88-15,7-5-104 16,-1-10-136-16,-1-6 32 16,4-9-40-16,-4-8-152 0,3-7-304 15,0-3-144 1,2-2 56-1,4 0 232-15,0-2 232 0,1-11 72 16,5-4-80-16,-4 0 72 0,0-2-32 16,4 1 48-16,-8 2-8 15,1 0 8-15,-5 4 8 0,0-1-8 31,-3 2 16-31,-6 1 40 16,-2 1 120 0,0-2 56-16,0 3-40 0,-5 2 16 0,-6 2 104 15,-2 2 352-15,0 2 129 0,-3 0-361 16,0 8-272-16,1 13-112 31,4 0-32-31,1 5 64 0,7 0-72 16,3-1 0-16,0-6-8 15,0-2-64-15,2-8 56 16,6-1-48-16,3-3 48 0,0-5 0 15,7 0-280-15,-3 0 80 32,4-13 24-17,0-4 23-15,4-4-63 0,-2-1-112 16,-3 1 104-16,-5 0 96 15,0 5 16 1,-4 0 112 0,-2 7 8-16,-6 0 8 0,3 3 64 15,-4 6 128-15,0 0 224 16,0 0-8-16,0 0-191 0,-4 12-225 15,-1 4 0 1,-1 3-8-16,4-6-32 16,2-1-489-16,0-5-279 15,5-5-72-15,7-2 208 0,2 0 152 31,-3-4 176-31,2-9-72 0,5 0 80 16,-7 0 160-16,1 1 168 16,-1 3 8-16,-1 0 152 15,-4 3 216-15,-1 4 72 16,-3 2 72-16,-2 0-64 0,1 0-168 15,-1 0-280-15,0 0 0 0,0 8 80 16,3 3-80-16,1 0-8 16,4-1-296-16,3-3-120 15,2-1-144 1,0-5 208-16,5-1 192 0,-1 0-32 0,0 0 72 15,-3 0 48-15,-3 0 32 0,1 0 40 16,-9 4 8-16,-3 4 32 16,0 3 336-16,-7 2 224 15,-12 6-256 1,-20 8-336-16,5-1-928 15,-1-5-3481-15</inkml:trace>
  <inkml:trace contextRef="#ctx0" brushRef="#br0" timeOffset="187679">6537 8514 2608 0,'0'0'1216'0,"0"0"-351"15,0 0 463-15,0 0 32 0,0 0-96 16,-15-38-151-16,7 32-185 15,0 2-40-15,2 0 128 16,-3 2-144-16,1 2-111 0,0 0-177 16,2 0-288-16,-2 0-136 15,1 0-104-15,-1 0-56 0,-1 6-120 16,-4 6-16-16,0 8 88 15,-3 5 0-15,1 5 32 16,1 4 8-16,5 2-80 0,6 2-64 16,3 2 16-16,0-4-16 0,7 0-128 15,12-6 135-15,0-5-39 0,4-8 56 16,-2-4 0-16,2-6 8 15,-2-3 48-15,-2-4 64 16,0 0 8-16,1 0 0 16,2-9 16-1,-1-10 24-15,4-7-40 16,-3-6-128-16,2-2-24 0,-11 0 0 0,2 2 8 15,-7 2 56-15,-5 2 80 32,-3 1 8-32,0-1 8 15,0 2 0 1,-14-1-8-16,1 3-96 0,-7-1-64 0,3 5-40 15,0 6 72-15,0 5 104 0,5 2 24 16,4 3 0-16,-1 4 0 16,-1 0-48-16,-6 13-608 0,0 8-1288 31,-2 1-2930-31</inkml:trace>
  <inkml:trace contextRef="#ctx0" brushRef="#br0" timeOffset="190929">6663 9598 1744 0,'0'0'1696'0,"0"0"-528"16,0 0-15-16,0 0-33 15,0 0-216 1,0 0 793-16,0 0-1137 0,0 0 40 16,-4 0 8-16,-13 0 8 15,-1 0 1729-15,-5 0-2345 16,12 2 0-16,-15 21-8 15,4 1 8-15,-1 4 0 32,4 2-64-17,15-15 16-15,4-2 0 31,0-1-73-31,0 1 33 47,4-4 16-47,4 1-32 0,3-1 48 16,0-3 40-16,1 0-64 15,-1-3 72-15,3 1-48 16,-4-2 56-16,6-2 0 0,-3 0 8 31,5 0-8-31,37-53-176 31,-7-7-664-31</inkml:trace>
  <inkml:trace contextRef="#ctx0" brushRef="#br0" timeOffset="194116">6598 9623 3720 0,'0'3'993'16,"0"-1"-105"-16,0-2-152 16,0 2-40-16,0 0-72 15,-3-1-24-15,-2 3-24 16,2-2-248-1,0 0-95-15,3-2-418 16,0 2-239-16,0-2-40 0,0 0 80 16,0 2 192-1,0 0 144-15,0 0 40 0,0 2 0 0,0 3 0 16,-2 2 8-16,-5-1-112 0,-1 3 184 62,-1-7-8-62,4 0 56 31,0-2 16-31,2-2 40 0,3 0-112 32,0 0-64-32,0 0-64 31,0 0-120-16,0 0-104 1,0 0-200 0,0 0-160-16,0 0 72 0,0 0 288 15,1 0 152-15,1 0 64 16,1 0 72-16,2-4 0 0,-2-5-8 15</inkml:trace>
  <inkml:trace contextRef="#ctx0" brushRef="#br0" timeOffset="195769">6793 9383 4168 0,'-4'-7'969'62,"4"7"231"-46,0 0-112-16,0 0-464 16,0 0-296-1,0 0-120 1,0 15-96-16,0 9 272 15,4 10 521-15,1 10-105 32,-1 4-328-32,0 2-200 15,0-4-136 1,-3-6-40-16,1-6-96 15,-2-8 0-15,0-31 8 63,0-33 0-63,0-15-1136 31,0-7 816-31,3 34 128 0,16 10 48 16,4 10 120-16,0 6 32 15,-1 0 144-15,-12 18 64 31,0 2-72-31,-2-2-40 0,-3 0 16 63,1-2-72-63,-1 4-56 31,1-3 0-15,-1-4-2545-16,0-5 1689 15,0-8-256-15,5 0-40 0,1-17-81 16,3-4-1599-16,-1 4 2720 0,-5 6 112 15,2 3 552 17,-8 4 184-32,3 4 64 15,-1 0-64-15,-4 0-88 16,12 8 57-16,-4 14-57 0,3 1-2137 15,-4-4-95-15,-7-17-8 0</inkml:trace>
  <inkml:trace contextRef="#ctx0" brushRef="#br0" timeOffset="196073">7089 9637 1736 0,'0'0'1000'0,"3"0"-8"0,0 0-7 16,1 2-65-16,1 6-224 0,-2 5-128 78,2-2-120-78,1 1-88 31,-3 1-200-31,-1-2-160 15,-2-3-104 1,0 1-656-16,0-9-408 16,0 0-441-1</inkml:trace>
  <inkml:trace contextRef="#ctx0" brushRef="#br0" timeOffset="196944">7089 9637 7921 0,'92'-62'776'0,"-87"85"-304"32,0-4-247-32,-4-3-169 0,6-14-48 0,-1-2-8 0,4-5-3609 0,-2-14 3313 31,-2 8 152-31,12 5 88 15,-2 1 56-15,4 5 1288 16,-1 0-1160-16,-4 0-48 0,9-32-16 31,-1-2 0-31,-6-2-64 16,-4-2 80-16,-13 27 0 0,0 7 208 15,0 4 184 1,0 0-160-16,0 0-312 16,0 11-112 15,0 7 112-31,0 2 8 0,0-3 56 0,0 2-64 15,0-3-8-15,0-6 0 16,5 0-96-16,5-4-72 47,1-1-264-47,10-5-112 15,2 0 56 1,6 0-936-16,-7-11 1095 0,-2-1 329 0,-1-16 8 16,-4 2 8-16,-2 0 105 15,-4 6-33-15,-9 13-8 31,0 5 248-31,0 2 192 0,0 0-120 16,0 0-136-16,-3 0 192 0,-3 4-448 31,6 1-48-31,-2-1-40 78,2 0-424-78,0-2-16 16,0 0 64-16,0 0 96 0,0 0-41 0,0 0 145 15,-2 2 152 1,-6 2 112 0,0 2 168-16,-3 0 104 0,0 0 305 15,2 0 47-15,5-4-120 16,15 2-120-1,21 0-384 1,7 0-1080-16,-2 2 1656 0,-34-2 24 16,-1 0 64-16,-2 2 48 0,0 3-88 15,0 0 40-15,0 5-191 16,-13 2-473-16,2 1-344 0,-7-4-1161 15,5-2-1327-15</inkml:trace>
  <inkml:trace contextRef="#ctx0" brushRef="#br0" timeOffset="197409">7850 9547 744 0,'13'-4'688'15,"-1"0"360"-15,8-2-160 0,-6-2-8 16,-2 2-127-16,-3-4-129 16,1 1-200-1,-5 0-64-15,1-1-120 16,-6 0-16-16,0 0 64 62,0 0-80-62,0 0-96 16,0 0-104-16,-8 2-8 0,-5 2-224 0,0 0-128 15,-6 3-208-15,1 3 224 16,1 0 216-16,-1 0 120 0,0 0 208 16,0 0 136-16,5 9 384 15,0 8-8 79,4 6-88-94,4 1 377 15,3 2-833-15,2-6-96 16,0-2 40-16,0-2-56 16,7 0-64-16,4-4 0 0,7 0 0 15,-5-6 8-15,8 0 0 0,-2-4 120 16,5-2-48-16,5-8 16 15,-8-16-8-15</inkml:trace>
  <inkml:trace contextRef="#ctx0" brushRef="#br0" timeOffset="199912">6764 10331 3592 0,'0'0'1689'0,"0"0"-1017"0,0 0 224 0,0 0 192 16,0 0-240-16,0 0-247 31,0 8-153-31,0 8 192 0,5 6 216 15,2 6-304 1,-2 4-160 15,-4 2-80-31,-1-1-168 0,0 4-88 16,0-7 16-1,0-9 64-15,0-9 8 0,0-12 32 16,0 0-176-16,0 0-48 0,0-4-256 16,5-25 56-16,3-3-96 0,3-5-248 15,6 1 520 1,-5 13 56-16,11 10-64 0,-4 4-8 0,-1 9-232 15,0 0 176-15,-8 5 24 0,-5 27 120 16,-5 0 0-16,0 2 288 16,0-2-176-16,0-17-40 0,-5-4 48 15,3-7-32-15,0-2 8 16,2-2 8 31,0 0-24-47,0 0-56 15,0-13-24-15,0-6-80 16,4-9-176-16,9-2 24 0,3-2-40 15,1 3-16-15,0 7 104 32,-4 7 80-32,-2 4 8 0,2 9-16 31,-7 2-16-31,4 0 32 0,1 0 16 15,-4 11 80-15,1 2 56 16,3 4 64-16,-4-2-48 0,5 2-72 16,0-6 0-1,-1-1-408-15,4-3-449 0,-2-5-255 0,3-2-32 16,1 0 240-16,1-15 176 15,-5-5-65-15,-5-3 793 16,-8 4 88-16,0 4 136 16,0 0 217-16,0 7 271 15,0 4 272-15,0 4 64 16,0 0-256-16,-3 0-400 0,-2 16-280 31,-3 8-104-31,3 2 0 16,2 5 64 62,1-3-64-78,2-4 48 31,0-7-56-31,0-2-72 0,0-7-48 15,10-4 16-15,-2-4-192 16,3 0-160-16,2 0 88 16,5-17 112-16,-2-2-112 0,-1-9-440 15,-4-2-216-15,0 13-9 16,-3 13 425-16,-1 4 6057 0,-1 19-5345 15,1 1-104-15,1-3-128 0,2-2-504 16,-4-7-6025-16</inkml:trace>
  <inkml:trace contextRef="#ctx0" brushRef="#br0" timeOffset="200208">7428 10359 672 0,'11'0'1016'31,"1"9"-40"-31,-1 2 0 16,5 1-272-16,2 1-151 0,1-2-33 15,4 4-160-15,0-4-96 16,1 1-48 0,0-3-64-16,-5-1-48 15,2-3-48-15,-6-3-48 16,1 0 40-16,-5-2-48 0,-9 0-416 15,-2-17-288-15</inkml:trace>
  <inkml:trace contextRef="#ctx0" brushRef="#br0" timeOffset="200702">7711 10295 7281 0,'30'28'528'15,"-13"-10"-72"-15,0 0-216 16,3 0-144-16,-4-2-16 15,2 2-72-15,-2-1 48 0,6 2-48 16,-9 0-8-16,-3-4-2024 0,-2-2 560 78,-8-9-1489-62</inkml:trace>
  <inkml:trace contextRef="#ctx0" brushRef="#br0" timeOffset="201141">7733 10247 704 0,'-6'0'3096'0,"-2"18"297"47,-3 6-3001-47,-1 6 88 0,-2 2-88 16,1 4-176-16,1 0 8 31,-2-1 216-31,-14 1 9 0,1-10-57 15</inkml:trace>
  <inkml:trace contextRef="#ctx0" brushRef="#br0" timeOffset="203247">6928 11444 1736 0,'3'-6'2048'0,"-3"6"-1015"15,0 26 199-15,0 24 72 16,0 7 1249-16,-7 7-2361 16,4-32-184-16,-2-8 120 0,0-6-128 0,4-6 8 15,-1-8 0-15,-1-2 8 16,3-2 104 31,0 0 8-32,0 0 32-15,0 0 48 0,0 0-168 16,0-4-40-16,0-9-16 0,0-4-296 15,0-7 0-15,5-4 88 16,4-1 40-16,3-1 128 0,-1 2 32 16,4 4 16-16,2-4 0 15,1 6 8-15,-3 4-16 0,1 6 0 16,-10 8-48-1,4 1 16-15,-2 0 40 0,2 3-8 0,-2 0-40 63,3 0 8-63,-4 0 40 31,-1 0-56-15,4 0-8-16,-2 4 63 15,-5 6 9-15,-1 2 81 0,1 4 159 16,-3 2 48-16,0 2-16 15,0 1-80-15,0-2-72 16,0-1-72-16,0-2 32 31,0-1-80-31,0-6-224 16,0-7-456-1</inkml:trace>
  <inkml:trace contextRef="#ctx0" brushRef="#br0" timeOffset="203626">7280 11524 5689 0,'8'26'352'15,"-2"-18"-160"-15,5-4-120 0,1-4-64 16,4 0 96-1,-2-2 24 1,3-14 48-16,5-19-112 31,-2-1-56-31,-6 1 56 16,-3 3 248-1,-11 18 264-15,-14 12 232 16,-17 2-112-16,-3 6-4424 31,2 12 1327-31,22-8 225 16</inkml:trace>
  <inkml:trace contextRef="#ctx0" brushRef="#br0" timeOffset="204519">7385 11360 744 0,'0'0'952'0,"54"-20"3377"31,-23 18-4001-31,-15 5-64 47,2 24 0-47,-7 7 1288 15,2 7-1392-15,-6-11 16 0,-4-3-64 47,-1-3-56-31,-2-4-40-1,0-6 32 1,0-3-48 15,0-7 80-31,0-2 152 16,0-2 313 15,0 0 55-31,0 0-120 15,0-10-312-15,3-12-336 16,3-5 16-16,15-16 96 47,2 0-64-32,-1 7-240-15,-2 6 280 47,-12 28 0-47,10 36-16 16,-5 22-8-16,1 2 368 15,-3 3-256-15,-11-56 64 16,0-1 24-16,0-4 88 16,0 0 104-16,0 0-288 0,0-18-128 15,0-12 0-15,0-4-736 16,9-4 744-16,15 0 64 15,2 8 48 1,-4 6-401-16,1 8 273 16,-17 16 16-16,1 0 120 31,-1 12 64-16,4 1 176-15,-4 2 41 16,1-1-89-16,-2-2-72 16,1 0 8-16,-6-4-80 46,2-2-40-46,1-2 48 16,-1 0-56-16,2-2 0 0,-4-2-144 16,2 0-152-16,13 0-201 15,-1 0-279-15,2-8-2552 63,2-6 2167-63,-7 2 33 0,5-2 208 31,-1 2 224-31</inkml:trace>
  <inkml:trace contextRef="#ctx0" brushRef="#br0" timeOffset="204676">8019 11370 704 0,'2'-2'296'0,"3"2"-88"0,-4 0-104 0,4 0-88 15,0 0-8 1,1 0-8-16,-1 0 72 0,10 11 216 16,-1 10 88-16,-1-3 696 15,3 2-1072-15,-14-14 16 0,3 2-8 31,-2 0 0-15,0-4-496-16,-1-2-560 0,-2-2-591 16</inkml:trace>
  <inkml:trace contextRef="#ctx0" brushRef="#br0" timeOffset="205146">8239 11343 936 0,'0'0'2168'0,"0"0"-1104"0,0 0-535 31,0 0 31-31,0 0 48 110,0 0-64-110,-79-58 128 31,58 58 112-31,-2 0 120 0,-1 3-408 0,6 15-343 15,-5 2-17-15,11 4 200 16,5 1-176-16,1 0-88 0,6-3 8 16,0-1 16-16,0-4-88 15,48-34 48 1,10-24 16-16,-1-3-1153 0,-4-3 1370 15,-51 44 399 1,-2 3 120 0,0 0-192-16,0 12-576 15,0 2-40-15,1-3 0 16,4-2-160-1,2-3-552-15,-3-6-456 0,3 0-177 0,-1 0 1 16,4-32 608-16,-2 0-872 16,-3 0-1313-16</inkml:trace>
  <inkml:trace contextRef="#ctx0" brushRef="#br0" timeOffset="205561">8321 10983 2664 0,'0'0'1712'63,"0"0"-511"-48,0 0-401-15,5 0-248 0,-5 10-368 0,5 8 544 16,1 10 104-1,2 7-87 17,-4 6-121-17,0 3-88-15,0 3-144 16,1 0-80-16,11 22 0 78,1-7-64-78,3-10 568 31,-2-8-704-31,3-46-56 31,-7-24-48-31</inkml:trace>
  <inkml:trace contextRef="#ctx0" brushRef="#br0" timeOffset="215767">8420 7664 3304 0,'9'2'912'15,"6"-2"-720"-15,8 2 353 16,4-2 55-16,5 2-8 0,7-2 120 15,3 2 120-15,5-2-192 16,1 4-136-16,4 0-248 31,0 5 17-31,-4 0-81 0,5 7-88 16,-3 2 0-16,4 5-32 0,7 1 8 15,1 6-56-15,2 2 24 0,2 0 32 16,1 4-80-16,2-2 0 16,-4 2 48-16,2 0-32 15,-2-2-8-15,-5 5 104 16,1 0-8-16,-8 5 32 0,-3 5 40 15,-8 1 56-15,0 4 40 0,-6 0-64 0,3 4-80 16,-5 0-24 0,-2 3-16-1,0 1-72-15,-6 0-8 16,-3-2 64-1,-4-2-64-15,0-2-8 16,-6-2 8-16,-3 2 56 16,-7 1-64-16,-1 3 16 0,-2 0 64 15,0 6-80-15,0 0 48 16,-8 6-40-16,-5 1 8 0,2-3 40 15,-4-2-48-15,-3-2-8 16,1 1 8-16,-6 1 48 0,-3 2-48 16,-9 0 32-16,-3-1 56 15,-2-1-96-15,0-2 48 47,1-4-40-47,7 0 104 0,-2-6-40 16,3-1 24-16,-1-4-32 31,1-2 0-31,-3-2-8 0,3 2-48 0,-2-2 0 15,-3 4 40-15,2-1 0 16,-3 0-40 0,1 0-8-16,-4-4 48 0,5-3-48 0,-1-4 16 15,2-3 64-15,3-4-80 16,-3 0 8-16,4 2 64 0,-1 0-56 15,2 1 32-15,0 1-32 0,0-2-8 16,1 2 0-16,3-4 24 16,-4 2-24-16,-1-4-8 0,1 0 16 15,-3-1 32-15,1-3-48 16,-4-2 8-1,4-1 64 1,2-6-56-16,0 3-16 0,2 0 0 16,2 0 0-16,3 3 0 0,-2 1-16 15,1-3-32-15,4 3 48 16,1-1 0-16,0-4 8 0,0 2 8 31,4-3-16-31,-1 1 0 16,-1 2-48-16,5 1 48 15,-7 4-48-15,0 2 48 0,0 7 0 16,-1-1 0-16,-4 3 0 31,-2-1 0-31,0-2 8 0,-2-2 0 16,1-2-8-16,-1-1 8 15,-1-3 8-15,2-2-16 16,1 2 8-16,5-4-8 0,1 0 0 0,1-2 8 15,2-4 0-15,0-3 0 16,4-4 56-16,6-1-16 31,1-4 0-15,-1 0 8-1,1-2-8-15,-2 3-40 16,1-2 0-16,-1 1 0 16,-1 0 0-16,-1 0-8 0,4 0 0 31,-2 0 0-31,2-2 8 15,4-2 56-15,1 0 8 16,0 0 80-16,0 0-7 0,0 0-33 16,0 0 32-16,0 0 16 0,0 0 16 15,0 0-24-15,0 0-56 16,0 0-96-16,0 0 0 0,0 0-320 15,0 0-633-15,0 0-679 16,5 0-712-16,0 0-2297 0</inkml:trace>
  <inkml:trace contextRef="#ctx0" brushRef="#br0" timeOffset="218113">7423 13520 5753 0,'0'0'2032'16,"0"0"-1072"-1,0 0-95-15,0 0 63 0,0 0-344 16,0 0-584-16,0 0-40 0,0 0 40 16,0 88 48-16,0-44 48 15,0 8-96-15,0 4 8 0,0 3 40 31,0 1-48-31,0-2 56 16,0-3-56-16,0-4 8 16,0-7 40-16,0-8-48 0,0-5 8 15,0-10 48-15,0-6 0 0,0-8-40 31,0-3 40-31,0-2 32 16,0-2 32-16,0 0-120 16,0 0-24-16,-17 0-744 0,-3 0-1313 15,-2 0-2504-15</inkml:trace>
  <inkml:trace contextRef="#ctx0" brushRef="#br0" timeOffset="218481">7188 13772 2472 0,'0'0'3937'0,"4"0"-3001"0,1 0-688 0,8 0 48 15,0 0 240-15,8 0 168 16,5 0-215-16,3 0-257 16,2 0 32-16,3 0-16 0,-1 0-88 15,-2 0-56-15,0 0-56 0,-2 0-48 16,-2 0-224-16,-2 0-488 15,0 4-905 1,-5 0-1207-16,-9 1-2033 0</inkml:trace>
  <inkml:trace contextRef="#ctx0" brushRef="#br0" timeOffset="218967">7628 13730 4520 0,'0'0'1857'0,"0"0"-1449"0,0 0-328 0,0 0 280 15,0 0 304-15,0 0-280 16,4 112-120-16,2-86-120 16,1-2-40-16,-1-5 0 0,0-6-24 15,1-3-80-15,3-1 8 16,-2-5-8-16,3 0 0 0,0-4 8 15,7 0 64 1,-3 0-72-16,2-4 96 16,3-13-96-16,-3 0-352 15,1-4-216-15,-5 1-32 0,-2 3 8 16,1 0 120-1,-6 3 160-15,-1 0 88 16,0 4 168-16,1 4 56 16,-6 0 24-16,0 5 208 15,2-1 240-15,-2 2 120 0,0 0-200 16,0 0-48-16,0 0-320 15,3 0-24-15,0 9 0 16,9 3 224 15,-1 3-96-31,0-2-48 16,-1 0-56-16,1-2 24 15,-1 1-48-15,1-3 0 0,1-1-464 16,-3-1-456-16,-4-1-1024 16,0-2-2545-1</inkml:trace>
  <inkml:trace contextRef="#ctx0" brushRef="#br0" timeOffset="219373">8013 13764 464 0,'0'0'6225'0,"0"0"-5233"0,0 0-896 16,0 0 320-16,6 42 48 16,1-26-72-16,-1-2-264 0,-4 3-120 15,3-6 8-15,-1 0-8 31,-2-3 48-31,-2-3-48 16,3-1 40-16,-3-2 73 0,0-2 63 16,0 0 80-16,0 0 48 0,0 0 0 15,2 0-80-15,-2-4-232 16,1-5-288-16,8-8-208 15,-3 0 192-15,7-2 72 0,0 1-1 16,3 4 121 0,-3 3 96-16,-2 4 8 0,-1 3 8 0,-5 4 0 15,1 0 64-15,1 0 40 16,-1 0 57-16,2 4 55 31,2 6-16-31,-4 0-24 0,4 4-48 16,-2-2 0-16,3 2-80 15,-4 3-48-15,4 0-592 0,-3-1-1153 16,0-6-2784-16</inkml:trace>
  <inkml:trace contextRef="#ctx0" brushRef="#br0" timeOffset="219688">8525 13652 3688 0,'0'0'2841'16,"0"0"-1385"-1,0 0-392-15,0 0 81 16,0 0-433-16,0 0-136 15,0 0-344-15,0 0-216 0,-123 40-8 16,112-16 88-16,3 4-40 47,1 0 104-47,2-2 96 0,2-3-112 15,3-6-136-15,0 0 32 16,0-6-40-16,0-2-88 0,8-3 72 16,3-2-32-16,2-1-288 15,8-3-704-15,0 0-1225 16,-3 0-3400-16</inkml:trace>
  <inkml:trace contextRef="#ctx0" brushRef="#br0" timeOffset="220670">7452 14553 4761 0,'0'0'1368'0,"0"0"-1056"0,0 0-112 47,0 0 528-47,0 0-80 15,-21 139-104-15,18-86-232 0,-3 1 497 16,1 2 175-16,5-2-520 15,0 0-216 1,0-4-64-16,0-2-136 0,0-4-40 0,6-3 72 16,2-5-80-16,0-4 0 15,4-4-8-15,-6-4 8 0,4-2-8 16,-2-2-96-16,-2-1-16 15,-2-6 120-15,-4 0-8 16,0-4 8-16,0-3 0 0,0 0 96 47,0-2 0-32,0 0 88-15,-4-1 72 16,-4-3 88-16,-6 0-48 0,-1 0-192 16,-9 0-104-16,-3-7-552 0,-19-7-1000 31,9 3-1481-31,3 0-1528 0</inkml:trace>
  <inkml:trace contextRef="#ctx0" brushRef="#br0" timeOffset="220921">7255 15126 2680 0,'0'0'2993'16,"0"0"-1857"-16,0-6-376 15,0 4-64-15,4-2-400 0,12-2-200 16,3-3 56 0,9 2-72-16,2 1-72 0,4-2 0 0,0 1 48 15,2 1-56-15,-4-1-184 16,15-8-928-16,-13 3-760 15,-4 1-1233-15</inkml:trace>
  <inkml:trace contextRef="#ctx0" brushRef="#br0" timeOffset="221169">7664 14747 3288 0,'0'0'1593'15,"0"0"-1153"-15,0 0 104 16,0 0 312-16,0 0-264 0,5 116-408 16,0-90-128-16,3 0-56 15,3-2-304 1,7-2-904-16,1-6-825 15,-4-5-855 1</inkml:trace>
  <inkml:trace contextRef="#ctx0" brushRef="#br0" timeOffset="221571">7921 14913 888 0,'0'0'2680'16,"0"0"-1095"-16,0 0 111 0,0 0-416 15,0 0-280-15,0 0-343 16,0 0-241-16,-88 48-240 0,84-32-176 47,4 1 0-32,0 0-72-15,0 1-32 16,0-1 16-16,0-3 80 15,9-5 0-15,1 0-112 16,3-3-176 0,1-6-161-16,1 0-15 0,4 0 56 15,2-8-40-15,4-10-280 0,-3-3-360 16,-2 0 296-1,-1-1-81-15,-1 1 41 0,-2 4 48 16,-3 0 48-16,1 4 296 0,-2 0 184 16,-4-1 128-16,-3 2-8 15,-2 2 80-15,-3 4 0 0,0 0-208 31,0 4-327-31</inkml:trace>
  <inkml:trace contextRef="#ctx0" brushRef="#br0" timeOffset="222416">8121 14869 904 0,'0'0'1104'0,"0"0"296"16,0 0-87-1,0 0-257-15,0 0-392 0,0 0-352 0,0 2-208 16,0-2 80-16,0 4-32 0,0 0-152 15,0 2-48-15,0 1 48 16,0 0 96-16,0 1-24 0,0 0-64 16,6-1 0-16,-2-3-8 0,0 1 16 15,0 3-8 32,1 0 56-31,1 1-8-16,-1-2-56 0,0-1 0 15,-4 0 0-15,1-2 0 0,-2-4 0 16,3 0 40-16,-3 0 80 31,0 0 24-31,0 0 24 0,0 0-56 0,0 0-88 0,0 0-24 31,0 0-72-31,3 0-112 16,-3 0-24-16,0 0 40 0,0 0 112 15,0 0 56-15,0 0 112 0,0 0 88 16,0 0 56-16,0 0-8 31,0 0 24-31,0 0 72 16,-3 0-344-16,-5 0-96 0,-6 0-376 15,1-6-184-15,-2 4-64 16,5-2 352-16,1 4 368 0,1 0 0 16,4 0 8-16,4 0-8 31,-4 0 0-31,2 0 8 15,0 0 0-15,-1 0 0 0,-3 0 80 32,-2 0-16-17,-1 0 8 1,3 0 96-16,0 0 120 0,1 0 192 0,3-2-40 15,2 2-136-15,0-2-144 16,0 0 0-16,0 2-64 16,0-1-56-16,0 1-48 0,0 0 0 0,0 0-8 31,0 0 0-31,0 0-64 15,0 0-40-15,0 0-96 0,0 0-40 32,0 3 248-32,0 3 40 15,5 0 144-15,1 0-24 16,-4 3-80-16,3-2 16 0,1 1-40 15,1 0-48-15,4 3 40 0,-4-2-40 16,2-1 48-16,-1-1-56 16,-1-1 16-16,-4-2-8 15,-1-4 8-15,-2 0-8 0,0 0 80 16,0 0-88-16,0 0-128 15,0 2-200-15,0-1-944 16,3 1-1408-16</inkml:trace>
  <inkml:trace contextRef="#ctx0" brushRef="#br0" timeOffset="223393">8265 14847 600 0,'0'0'3072'0,"0"0"-1823"31,0 0 263-31,0 0-136 0,0 0-304 31,0 0-431-31,0 0-273 0,0 0-240 16,0 0-48-16,0 0 48 0,0 0-128 15,-88 34 0-15,85-20-48 16,2 4-16-16,1 2 56 15,0 1 8 1,0-2 0-16,0-2 0 0,0-4-48 0,0-5-24 16,0-1 24-16,6-3-40 0,-1-2 16 0,0-2 64 15,1 0-72-15,1 0-48 31,4 0 80-15,0 0 48-16,2-8 8 31,0-5-8-31,-2 4-8 16,1-4-88-16,-1 1-145 0,-3 1-175 15,-3-2-104-15,1 1-48 32,-1 3 184-32,2-2 152 15,-2 3-16-15,-4 0 128 0,4 3 112 16,-2 0 8-16,-1 5 0 15,-2-2 8-15,3 2-8 0,-3 0 8 16,0 0 72-16,0 0-24 16,0 0 40-16,0 0 64 15,0 0 128-15,0 0 16 0,0 0 40 31,0 0 64-31,0 0-64 16,0 0-64 0,0 0-96-1,0 0-184-15,0 0-80 0,2 2-176 0,1 6 256 16,3 0 8-16,-1 4 48 15,5 0-48-15,-2 2 0 16,2 3 40-16,-4-4-32 0,4 4-8 16,-2-6-8-16,-2 1-520 0,1-3-640 15,-1-3-464-15,-1-6-1241 0</inkml:trace>
  <inkml:trace contextRef="#ctx0" brushRef="#br0" timeOffset="223689">8407 14869 5329 0,'1'-2'1152'0,"4"-2"-848"15,3-2-192-15,8-6 168 0,7-5 8 16,0 0-80-16,7-5-208 31,-2 2-288-31,9-4-872 0,-6 4-825 16,-9 6-1039-16</inkml:trace>
  <inkml:trace contextRef="#ctx0" brushRef="#br0" timeOffset="224001">8544 14621 3624 0,'0'0'2273'16,"0"0"-1649"-16,0 0-448 16,0 0 272-16,0 0-64 15,0 0-8-15,0 0-144 0,0 0 0 16,0 107 104-16,0-75 48 0,0 0-144 15,0 1-31-15,5-1-65 16,0-4-32-16,0-6-16 16,-1-3-16-16,0-8-80 0,4-3 0 15,-5-4-8-15,2-2-48 16,0 1 48-16,1-1 8 0,-3 0 16 15,7-2 40-15,1 0-48 16,1 0-8-16,13-9-152 16,-2-13-777-16,0-2-1727 0</inkml:trace>
  <inkml:trace contextRef="#ctx0" brushRef="#br0" timeOffset="275462">16590 5951 4176 0,'0'2'2625'0,"0"-2"-1577"16,0 2-352-16,0-2 209 0,0 2-17 15,0-2-96-15,0 0-344 16,0 0-144-16,0 0 32 0,0 0-64 0,3 5-120 15,0 3-88-15,5 7-56 16,0 10 368 0,10 5-16-1,1 4-160-15,4 4-152 0,3 2 16 16,0-2-48-16,-2-4-8 15,0-4 0-15,2-5-8 0,-7-5-8 16,1-6 0-16,-4-7-48 16,-5-1 8-1,1-6 40-15,-4 0 8 31,1 0 0-31,4-15 160 0,5-14-8 0,5-8-23 0,4-8-113 16,4-1-8-16,3 0-8 0,-4 4-8 16,-1 6 8-16,-3 6-8 15,-5 6 8-15,-3 5-8 0,-7 6 8 16,-3 1-8-16,-1 5 8 15,-2 1 0 1,1 2 8-16,-6 1 8 0,0 1-16 0,0-2-169 16,0-5-415-16,0 3-800 15,0 0-2881-15</inkml:trace>
  <inkml:trace contextRef="#ctx0" brushRef="#br0" timeOffset="330271">1458 17033 1408 0,'0'0'1592'0,"0"0"-600"16,0 0 169-16,0 0 143 0,0 0-72 16,0 0-336-16,0 0-296 15,0 0-135-15,0 0-65 16,0 4-48-16,0 14-112 0,0 12 72 31,6 14 40-31,2 8-168 16,2 8-88-16,1-1 8 0,-3-3 24 15,0-5-56-15,0-6-8 16,-1-5-56-16,-2-4 40 31,-4-6-40-31,-1-6 48 16,4-8-8-1,-4-4-40 1,0-6-8-16,0-2-72 0,6-4-960 15,1 0-1865-15,-1-10-3744 0</inkml:trace>
  <inkml:trace contextRef="#ctx0" brushRef="#br0" timeOffset="331257">2593 17010 4368 0,'0'0'4633'47,"0"0"-3504"-47,0 0-393 0,0 0-440 31,0 0-296-16,0 0-16-15,0 0-112 0,11 0 32 16,7 0 96-16,3-2 0 0,3-2 8 16,1 3 0-16,-1-1-8 15,3 2-176-15,-3 0-40 47,-4 0-112-47,-2 0 16 0,-7 0 32 16,-1 7-9-16,-6 6 129 46,-4 3 160-46,0 4 88 0,0 6 9 0,-8 6 31 16,-5 0-56 15,-3 2-64-15,-3 10 0 15,1-5-8-31,2-9 16 16,5-5-8-16,9-20-8 15,2-1 56-15,0-4-56 16,2 0-64-16,25-4 8 0,7-11 752 15,8-3-576-15,-11 4-32 16,11-2-32 0,-2 0-48-16,-4 5 0 15,-4 0 0-15,-18 7 0 16,3 2 0 15,-6 0 0-31,0 0-1024 0,0 2-305 31,-4 0-1191-31,-2 0-1713 0</inkml:trace>
  <inkml:trace contextRef="#ctx0" brushRef="#br0" timeOffset="332426">3783 16732 4705 0,'24'-10'600'0,"-11"4"-240"0,10 0 152 15,1 1-32-15,5 2-256 31,0 1-96-31,0 2-24 16,-4 0-96-16,-3 0 88 0,-4 0 40 31,-3 2-24-31,-9 20-8 31,-6 4-56-31,0 6 592 16,-10 6-552-16,-41 12-88 16,-3-4-136-1,4-7-968-15,5-7 1104 0,39-26-8 0,6-6-280 16,0 0-200-1,6 0 64 1,13 0 408-16,4 0 16 47,8-4 88-47,-4-7 72 15,14-4 24 1,1 0 40-16,-4 2-56 16,-2 5-168 15,-14 8-16-31,-5 0-56 31,2 0 16-31,-6 4 48 47,0 5 8-47,-2 3 8 0,-11 25 72 15,0 1 48-15,0 2 1976 0,-6-1-1559 16,-4-20-137 0,-22-1-256-1,-4-8-88-15</inkml:trace>
  <inkml:trace contextRef="#ctx0" brushRef="#br0" timeOffset="333696">1735 17817 208 0,'0'0'880'0,"0"0"96"16,0 0 264-16,0 0-120 0,0 0-71 0,0 2-113 15,5 18-152-15,7 10 1080 0,1 9-1736 16,3 2-80-16,-2-1 16 15,-2-6-16-15,0-6-40 0,-3-9-8 47,-6-6 0-47,2-2 9 31,-5-7 47-31,0 0 24 16,0-2-80-16,0 0 0 0,0 0-297 47,0-2-535-47,-5 0-1496 0,-5 0-2809 15</inkml:trace>
  <inkml:trace contextRef="#ctx0" brushRef="#br0" timeOffset="334680">3074 17520 1712 0,'0'0'744'0,"0"0"-432"15,0-2 64 1,0-2 224-16,3 0 288 15,9 0 129-15,2 0-225 0,6 0-296 16,-1 0 16-16,2 2-176 16,5 0-96-16,13 14-80 15,-7 28-72-15,-9 6 336 16,-7 10-368-16,-16-22-48 15,-5-2 40-15,-6-3-24 0,-1-5 24 16,3-3-48-16,4-2 8 47,-3-5-8-47,6-6-8 0,2-2-72 15,0-4-72-15,0 0 24 0,0-2 56 16,0 2 72 0,10-2 80-1,4 0-24-15,2 0 120 0,4-4-24 16,-1-8-40-16,4 1 24 15,-4 2-120-15,4-1-8 0,-1 1-8 0,-2 3 0 32,-2 3 0-32,-1-1 0 15,3 0 8-15,-7 0 8 16,-2 0-8-16,-5-1 0 0,-4 3 8 31,-2 2 32-31,0 0-992 16,0 0-384-16,0 0-432 15,3 2-1081-15</inkml:trace>
  <inkml:trace contextRef="#ctx0" brushRef="#br0" timeOffset="335644">4263 17239 3064 0,'-3'-1'3241'0,"3"1"-2113"16,0 0-104-16,-2 0 57 15,2 0-577-15,0 0-376 0,0 3-128 16,0 13-48-16,0 6 0 0,0 8 48 16,0 38 8-16,-2 5-8 15,-2-3 144-15,-1-6-144 16,5-40 8-1,0-8-8-15,0-5-8 16,0-5 8-16,0-6 0 0,0 1 0 31,0-1 8-31,0 0 72 16,0 0-72-16,0 0-8 0,0 0-72 15,0 0 16-15,0 0-40 16,0 0-8-16,0 0-32 0,0 0-120 31,0 0-137-31,8 0 249 31,6-5 80-31,4-2 0 0,5-1 48 63,3 0 16-63,3 1-8 15,0-2 8-15,1 3 0 16,3 2-8-16,-6 0 0 0,-1 2 8 16,-2-2-8-16,-1 2 8 15,-4-1 0-15,-3-4 0 0,-3-1-16 16,0 2-88-16,-13-8 40 0,0 2-24 15</inkml:trace>
  <inkml:trace contextRef="#ctx0" brushRef="#br0" timeOffset="336098">4434 17390 3792 0,'-6'17'392'0,"2"8"-240"16,3 3 193-16,1 0 63 16,0 2 112-16,0 0-200 0,0-2-88 15,1 3-48-15,9 25 232 16,-5-9 80-16,-2-7 688 0,0-6-1192 15,-3-34 0 1,0 0-56-16,0 0 0 16,0 0-72-1,0 0-304 1,0 0-608-16,0 0-1081 0</inkml:trace>
  <inkml:trace contextRef="#ctx0" brushRef="#br0" timeOffset="346446">4927 16690 992 0,'0'0'2240'0,"0"0"-1256"15,0 0-95-15,0 0 255 0,-4 0-184 16,4 0-256-16,0 0-184 15,0 0-200-15,0 0-112 16,0 0 16 0,0 0 57-16,0 0-41 0,0 0-104 15,0 0-8-15,0 0-24 16,0 0-24-16,0 0-72 15,0 0 0 1,0 0-8-16,0 0-64 16,0 0-32-16,0-2-16 0,5 0 112 15,7-2 0-15,2 0 80 0,1-1-8 16,4 0 0-16,4-3 40 15,1 0-16-15,-2-1-88 0,-1 1 48 16,0 3-48-16,-1 1-8 16,-6 2 8-1,-1 0-8-15,-1 0 0 0,-6 0 8 0,-1 0-8 16,-2-1 8-16,-1 3-8 0,-1 0 16 15,-1 0-8-15,0-2 88 47,0 2-96-47,0-2-104 16,0 0-536-16,0 0-1641 0,-1 0-5239 0</inkml:trace>
  <inkml:trace contextRef="#ctx0" brushRef="#br0" timeOffset="348214">4999 16662 600 0,'0'0'488'0,"0"0"2024"15,0 0-2000-15,0 0 48 16,0 0 57-16,5-2-145 0,-3 2-80 16,3 0-192-16,1 0 40 15,-1 0 48-15,1 0-64 0,1 0 16 16,4 0-24-16,-4 0-64 15,2 0-72-15,-1 0 0 16,4 0-64-16,-3 0 32 0,3-2 16 16,-1 0 16-16,0-2-16 15,-1-5 48-15,1 1 48 0,1-3-8 16,-1-6-24-16,-5 4-72 15,2-4-48-15,-4 6-8 16,-4-1 8-16,0 1-8 0,0 3 80 31,0 3 64-15,0 1 88-16,0-1-71 15,0 1-9-15,-2 0 80 0,-9 0-48 16,-1 0-32-16,-4 1-72 16,0 1-80-16,-3 2 88 0,-1-2 104 15,-1 2-64-15,4 0-64 16,2 0 16-16,-1 0 64 0,5 0-16 15,4 0-40 1,-4 4 56-16,4 1-96 47,1 1-48-47,1 2-48 31,0 1-32-31,2 0 8 0,0 3-24 0,1 3-40 0,2 2 32 16,0 3 48-16,0 3 48 0,5 1 0 15,3 1 8-15,2 0 16 16,-2-3-16-16,3-2 8 15,-4-2-8-15,2-4-96 0,-1-4-40 16,2-4-8 0,-2 0 32-16,-3-4-16 0,1-2 80 15,-2 3 32-15,-1-3-32 0,2 0 40 31,-4 0 8-31,3 0 8 16,2 0 8-16,2-5 40 0,0-3 16 0,0 0-64 16,4-4 0-16,2-2 8 15,-1 0-16-15,0 2-16 16,-2 0-56-16,-3 1-160 0,2 4-72 15,-4 1-169-15,1 2-455 16,4-9-512-16,-1 6-384 16,-4-3-1425-16</inkml:trace>
  <inkml:trace contextRef="#ctx0" brushRef="#br0" timeOffset="348950">5287 16489 2656 0,'0'0'1872'15,"0"0"-1311"-15,0 0 831 16,0 0-320-16,0 0-272 0,0 0 56 15,-68-8-335-15,60 8-313 16,5 0-208-16,-5 4-48 16,4 13-80-1,1 2 0-15,1 7 24 16,2 2 56-16,0-1 24 0,0-1 16 15,0-4 0-15,5-3 8 0,3-2 0 16,4-3 0-16,-3-6 0 16,-1-2 0-16,4-4-105 0,-1-2-151 15,-3 0-80-15,0-2-24 0,-1-16 176 16,1-7 64-1,0-3-64-15,-5-4-152 16,0 2-40-16,-3 5 144 16,0 4 160-16,0 5 72 15,0 8 88-15,0 4 424 16,0 4 160-16,0 0-24 0,0 0-200 15,0 0-135-15,0 0-201 0,0 0-112 16,0 10-112-16,0 7-97 16,5 5 137-16,0 8 64 15,5 4 8-15,1 2 0 0,2 0 0 16,-2-4 0-16,0-2 121 15,1-6 7-15,-4-4 24 0,2-6-72 47,-2-2-80-47,0-6 72 31,-5-1-64-31,2-3-8 16,-5-2 0 0,1 0-208-16,-1 0-233 0,4-17-295 15,-4-19-216-15,0 2-1184 16,0 2-2929-16</inkml:trace>
  <inkml:trace contextRef="#ctx0" brushRef="#br0" timeOffset="349615">5392 16505 3408 0,'0'0'2025'0,"0"0"-1369"0,0 0-184 15,0 0-48-15,0 0-88 16,29 115-152-16,-24-98-112 0,3 0-64 15,-3-7 40-15,1-3-40 16,-3-3 8-16,0-1 32 31,-3-3-48-31,4 0-48 0,-4 0-88 16,0-3-64-16,0-10-32 15,0-6 104-15,0-4-56 0,0-5-184 16,1 0-80-16,3 3-8 16,-1 3 184-16,-3 7 128 15,3 4 144 1,-1 7 0-16,-1 4 160 15,4 0 64-15,-2 0-88 16,2 4-8 0,3 8 168-16,4-2-96 15,2 3-144 1,1-5-32-16,-3-3-16 15,3-1-8-15,-5-4-88 16,1 0-64-16,0 0 16 0,-3 0-16 16,2-11-80-1,-2-6-136-15,2-2 8 16,-5-8-57-16,0 1 81 0,-5 4 360 15,0 2 296-15,0 12 201 32,0 4 255-17,0 2 0-15,-5 2-360 16,-2 0 104-16,2 0 0 15,-1 2-352-15,1 10-168 0,-1 6-168 16,2 2 40-16,4 3 80 16,0-2 48-1,0-2 0-15,0-4 0 0,0-2 0 0,10-8-8 16,-2-3-56-16,2-2-664 0,3 0 480 31,-7-16-200-31,6-7-464 16,-3-4-545-16,-1-1-511 0,0 4 25 15</inkml:trace>
  <inkml:trace contextRef="#ctx0" brushRef="#br0" timeOffset="349793">5692 16387 384 0,'0'0'1696'15,"0"0"-104"-15,0 0-519 0,3 6-393 16,-1 6-288-16,1-2-32 0,0 0-184 16,1-1-168-16,-3-4-8 0,2-3-8 15,-1-2-256 1,0 0-376-1,-2 0-385 48,0-6-87-63,0-10-136 0</inkml:trace>
  <inkml:trace contextRef="#ctx0" brushRef="#br0" timeOffset="350047">5713 16191 928 0,'0'26'1704'16,"11"27"-1104"-16,10 13 1297 16,0 13-1833-16,-3-30 248 15,-5-4 288 1,2-3 16-16,-1-7-96 31,-3-10 0-31,1-4-256 16,-1-8-88-16,0-4 0 0,-3-5 72 15,4-4-208-15,-3 0-40 16,1-4-208-16,1-28-328 15,-3 2-928-15,-4 2-2753 0</inkml:trace>
  <inkml:trace contextRef="#ctx0" brushRef="#br0" timeOffset="352256">5287 17266 384 0,'0'0'1752'16,"0"0"-640"-16,0 0 168 16,0 0 161-16,0 0-137 0,0 0-200 15,0 0-344-15,0 0-263 16,0 0-225-16,0 25-168 0,8 5 88 15,0 5-48-15,3 1 64 47,-3-4-144-47,0-4 0 0,-1-5 24 16,-6-6-80-16,1-5 96 15,1-6-32 1,-3-4 0 0,0-2 8-16,0 0 32 0,0 0-8 15,0-2-104-15,0-12-104 31,0-9-208-31,0-5-176 0,0-6 128 16,0 0 24-16,0-2 104 16,0 6 104-1,2 6 71-15,3 7-15 16,1 4 72-16,-1 7 0 31,1 4 0-15,1 2-8 15,3 0-40-31,1 2 48 0,3 13 176 31,3 6 89-31,-3 1-129 16,2 3-64-16,-3-6-72 15,2-2-481-15,-4-6-343 16,2-11-1104-16,-2 0-769 15,-4-8 1-15</inkml:trace>
  <inkml:trace contextRef="#ctx0" brushRef="#br0" timeOffset="352368">5581 17338 5673 0,'16'15'96'15,"-11"-15"-96"-15,1 0-40 16,-4-10 40-16,1-5 120 16,-3-2-40-16,0 0-72 0,-3 0 88 15,-17 12-64-15,1 5-2321 16,0 0 481-16</inkml:trace>
  <inkml:trace contextRef="#ctx0" brushRef="#br0" timeOffset="352563">5581 17338 2160 0,'32'-100'968'0,"-14"100"80"16,1 0-15-16,5 0-377 0,-1 0-296 16,0-4-208-16,-1-1-88 31,-2-1-64-31,-4-2-360 15,-3-2-656-15,-7 0-489 16,-3 2-727-16</inkml:trace>
  <inkml:trace contextRef="#ctx0" brushRef="#br0" timeOffset="352824">5674 17097 3384 0,'-1'-2'1104'16,"-1"2"-95"-16,2 0 391 0,0 0-248 15,0 0-480-15,15 36-488 16,17 18-176 0,5 6 1801-16,-1 1-1289 0,-20-39-56 0,-5-9-128 15,-3-3-88-15,-1-3-96 16,-1-5-96-16,4-2-40 0,-5 0 40 15,1 0-56-15,2-13-208 16,3-6-424 0,6-15-1000-16,-3 6-1553 15,-3 1-2792-15</inkml:trace>
  <inkml:trace contextRef="#ctx0" brushRef="#br0" timeOffset="353641">6060 17119 5561 0,'0'0'0'0,"10"4"56"0,-2-4-56 15,2 0 312-15,3 0 152 16,0-4 160-16,3-6-176 15,-5-2-136-15,0 0-80 0,-4-4-32 16,-2 0-64-16,-4 0-48 16,-1 0-88-16,0 1 0 0,0 4-8 15,-11 0-104-15,-4 3 32 16,-4 4 80 46,0 4 8-62,-4 0 56 16,0 0 192-16,4 6-72 15,-2 11 96-15,7 0 137 0,2 2 143 16,3 3 240-16,5-3-280 16,4 4-176-1,0 1-120-15,0-2 64 0,0 0-56 0,8-2-40 16,4-4-88-16,7-2-48 15,2-6-48-15,2-6-608 47,1-2 32-31,-5-2-264-16,4-15-376 0,4-15-577 15,-6 3-751-15,-5 1-377 16</inkml:trace>
  <inkml:trace contextRef="#ctx0" brushRef="#br0" timeOffset="354210">6231 16955 232 0,'0'-7'1952'0,"0"3"-1168"0,0 4 312 16,-11 0-79-16,3 0 1375 16,-3 4-2152-16,4 17-240 0,1 5 128 15,1 4 280-15,3 2-112 16,-1 2 40-16,3-2-56 15,0-4-39-15,0-6-9 0,0-6-32 16,5-6-144 0,5-4-48-16,-1-6 0 0,6 0-8 0,3 0-112 15,1-3-168-15,0-16-289 16,1-3-495-16,-2-2-320 0,-5 0 112 15,-7 2 351-15,-4 0 321 16,-2 4 192-16,0 0 408 0,-4 2 24 16,-9 2 288-16,-1 2 32 15,1 1-64-15,3 3 377 16,2 5 39-16,5 3-24 0,1 0-48 31,2 0-120-31,0 7-8 31,0 16-160-15,0 3 184-16,0 8-88 0,12 2-143 15,1 6-113-15,4 0 80 16,0 0-16-16,0 1-112 16,1-5-80-16,0-4-48 0,0-4 0 0,1-6-48 15,-3-7 40-15,2-2 8 16,-2-5 40-16,-1-4-24 0,-1-5-16 78,-3-1 0-78,-1 0-232 31,-7-7-248-31,-3-33-489 16,0 1-1399-16,0 1-3641 0</inkml:trace>
  <inkml:trace contextRef="#ctx0" brushRef="#br0" timeOffset="354746">6406 16940 4640 0,'6'27'1129'0,"6"5"1799"16,5 4-2488-1,-10-12-199-15,6-4-137 16,-2-2-56-1,-4-6-48-15,1-2 8 16,-4-4-8 0,-2-4 0-16,0-2 0 15,-2 0-8-15,0 0-72 0,0 0-57 16,0 0-167-16,0-12-136 15,1-2-48 1,3-4-272-16,-4-16-80 16,0-3-64-16,0 5-1201 15,0 4 2105-15,0 18 440 0,0 5 497 16,0 5 239-16,0 0 1176 15,0 0-2248-15,4 0 8 16,6 3 216-16,-2 9-8 0,5 1 17 62,-2-2-57-62,1 0-144 16,-1-1-80-16,0-3-48 0,-3-1-8 16,2 1-8-16,-7-7-256 15,4 0-409-15,-2 0-543 16,-1 0-160-16,3-5-352 0,-1-4-153 31,4-7 81-31,5-10 689 0</inkml:trace>
  <inkml:trace contextRef="#ctx0" brushRef="#br0" timeOffset="355178">6682 16890 672 0,'0'-6'1704'0,"0"0"-272"15,0 0-183-15,-3 3-185 16,-4 1-184-16,6 2 32 0,-7 0 32 16,4 0-39-16,-4 0-313 0,2 11-456 15,-2 8-88-15,1-2 96 16,3 4 112-16,2-1-40 0,0-1-8 31,2 0 24-15,0-2-88-16,0 0-136 46,0-6 8-46,7 0-16 16,1-5 0-16,3-2-40 16,-4-2-184-16,2-2-112 15,-1 0-160 1,2-8-96-16,-2-14-257 15,3-5-375-15,-3-3-352 0,-1-4 184 16,-5 4 111-16,-2 2 697 16,0 4 584-16,0 18 48 15,0 6 1104-15,0 4 4218 0,0 20-5282 31,14 0-24-31,1 1-56 16,1-4 0-16,-2 0 0 0,-2-3 40 16,-1-6-48-16,-5-5-272 0,1-5-441 15,-7-2-983-15,0 0-1137 16,0-13-1614-16</inkml:trace>
  <inkml:trace contextRef="#ctx0" brushRef="#br0" timeOffset="355567">6743 16466 440 0,'-3'0'3232'15,"3"0"-2055"-15,0 0-209 16,0 0 168-16,0 0-376 16,0 15-264-16,0 9 256 0,5 5-231 15,5 5-241 1,-2 0-72-16,0 1-56 0,3-1-24 0,7 15 56 15,3-5 64-15,-2-2 280 16,1-4-432-16,-3-17-88 0,-5-4 80 16,2-2-88-16,-4-4 56 15,0-3-48-15,-2-2-8 0,-5-1-8 47,-1-5-216-47,1 0-120 16,0 0-8-16,2 0 8 0,5 0 40 15,1 0 24-15,3-15-297 0,3 0-1631 16,-9-4-3545-16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3:24:33.136"/>
    </inkml:context>
    <inkml:brush xml:id="br0">
      <inkml:brushProperty name="width" value="0.05292" units="cm"/>
      <inkml:brushProperty name="height" value="0.05292" units="cm"/>
      <inkml:brushProperty name="color" value="#FF0000"/>
    </inkml:brush>
  </inkml:definitions>
  <inkml:trace contextRef="#ctx0" brushRef="#br0">21097 10618 5961 0,'-39'46'416'0,"17"-18"536"16,1 6-112 0,0 5 16-1,0 2-159 16,3 3-129-31,2-1 56 16,1 1-8-16,7-3-48 0,0 2-240 16,5-1-128-1,3-1-48-15,0-2-24 0,0-5-120 0,14-5 0 16,6-7-8-16,48-22-224 15,-2 0-392-15</inkml:trace>
  <inkml:trace contextRef="#ctx0" brushRef="#br0" timeOffset="5981">21425 10946 3320 0,'0'0'2481'0,"0"0"-1753"0,0 0 424 16,0 0 625-16,-18-21-449 15,12 17-248-15,1 2-8 0,-3-3-280 16,1 5-151-16,1 0-65 0,1 0-272 15,0 0-304-15,0 0-104 16,-1 2-80-16,1 15-88 0,0 7-216 16,-3 10 87-16,2 4 185 15,1 4 16-15,3-2-24 0,2-4 88 31,0-4 8-31,0-7-40 16,3-6-96-16,7-4-112 0,1-8 8 16,1-3-32-16,-1-4 160 15,5 0 216 1,0-9 24-16,7-16 120 15,-1-3-56-15,3-6-48 16,0-4-8-16,-5 0 0 16,-6 1 0-16,1 2 64 0,-10 4-16 15,-4 8 48-15,-1 3 336 16,0 8 240-16,-4 5 16 0,-9 3-264 15,-5 2-272-15,2 2-160 16,-2 0-88-16,2 0-192 16,-4 4-568-16,4 11-896 0,2 11-1441 15,-1-4-1128 1</inkml:trace>
  <inkml:trace contextRef="#ctx0" brushRef="#br0" timeOffset="6171">21715 11063 3896 0,'0'0'2033'16,"0"0"-1409"-16,0 0 536 16,0 0-200-1,0 0-360-15,0 0-239 0,-61 124-209 0,43-88-152 16,5 9-697-16,-3-9-975 15,10-10-1649-15</inkml:trace>
  <inkml:trace contextRef="#ctx0" brushRef="#br0" timeOffset="6662">22121 10903 2528 0,'0'0'4041'0,"0"0"-3865"0,0 0 352 16,0 0-32-16,0 0-328 15,0 0-112-15,0 0-56 0,0 0-8 16,-97 122-48-16,97-96 8 16,0-2-16-16,0-2-8 15,0 0 72 1,10 0 16-16,1-2-8 0,3 0 0 15,1-3 0-15,4-4-8 16,1-3 0-16,-1-3 8 16,4-5 64-1,1-2-24-15,0 0-48 16,0-13 152-16,-4-11-72 0,-4-1 0 15,-5-7-32-15,-4 0 80 16,-7-3 48-16,0-1 160 0,-7 2-24 16,-9 2-200-16,-8 5-96 15,6 10-7-15,-4 6-9 0,7 11-25 47,4 0-879-47,9 25-752 16,2 1-256-16,0 0-689 0</inkml:trace>
  <inkml:trace contextRef="#ctx0" brushRef="#br0" timeOffset="6840">22458 11021 1320 0,'0'0'1208'0,"0"0"128"16,0 0-247-16,0 0-129 0,0 0 128 15,10 12-296-15,-10 2-64 16,0 8-40-16,-6 10-31 16,-11 7-273-16,-7 4-384 15,0 2-56-15,0 6-825 0,8-10-935 16,3-11-3489-16</inkml:trace>
  <inkml:trace contextRef="#ctx0" brushRef="#br0" timeOffset="7418">22797 10869 5777 0,'0'0'1760'0,"0"0"-1344"15,0 0 56-15,0 0-128 0,0 0-88 16,-30 107-72-16,27-70-88 15,3 1-56-15,0-2-40 16,3-2-16-16,10-4 8 16,0-4 0-16,3-3-40 15,2-8-208 1,-1-7-88-16,3-6-272 15,1-2 248-15,-2-4 280 32,2-17 80-17,0-4-40 1,-5-3 48-16,-1 2 64 15,-7 0 224-15,-3 5 256 0,-5-2 256 16,0 5-55-16,-7-2-201 0,-14 4-264 16,-3 0-280-16,-7 4-232 15,2 6-272-15,-3 6 112 16,8 0 160-16,6 0-505 0,7 0-119 15,9 4-336 1,2 2-857-16,0-6-583 0</inkml:trace>
  <inkml:trace contextRef="#ctx0" brushRef="#br0" timeOffset="7823">23091 10656 5217 0,'0'0'1168'15,"0"0"-1008"-15,0 0 224 0,0 0 184 32,31 20 56-17,-20-4 32-15,4 0-248 31,1 2-127-31,-1 6-41 16,-2 2 24-16,1 6 64 0,-3 4 144 16,-3 6 16-16,-8 3 0 15,0 5-184-15,0 0-96 16,-11 0-104-16,-18 0-104 0,-44 19-432 15,6-16-1328-15,-4-6-5466 0</inkml:trace>
  <inkml:trace contextRef="#ctx0" brushRef="#br0" timeOffset="25844">17494 14265 5417 0,'-6'2'1528'16,"1"0"-768"-16,-3 0 40 15,0 3-224 1,-7 7 177-1,1 3-185 1,-3 4 464-16,1-1-424 31,5-4 40-31,0 0-144 16,1 0-64-16,-1-1-64 15,-1 4-127-15,1 3-97 16,0 5-96-16,1 9-48 0,2 5 0 16,1 5 8-16,1 3-16 0,6 17-16 15,0-6 8-15,10-7-96 16,6-4 48-16,-2-25 8 0,11-2 40 47,0-6-88-47,-2-8-769 0,8-6-55 93,8-24-784-77,-6-12-1537-16,-5-4-4191 0</inkml:trace>
  <inkml:trace contextRef="#ctx0" brushRef="#br0" timeOffset="27153">17725 14504 1744 0,'-3'0'2536'16,"-2"-2"-1183"-16,2 0-33 15,-2 2-16-15,0 0-159 0,2 0-273 16,-2 0-336-16,2 0-264 15,1 0-184-15,-3 12-32 32,0 6-8-32,5 7-32 15,-3 3 56-15,3-3-72 16,0 3 16-16,0 2-8 0,0-2 0 31,0 1 0-31,0-5-8 16,7-5 8-1,-1-2-8-15,4-4 0 0,-2-2-64 0,3-1 56 16,0-4-64-16,2-3 24 0,5-1 48 15,-5-2 0-15,5 0-56 47,-4 0 56-31,1 0 8-16,1 0 48 15,0-3-48-15,-1-5 0 16,1-2 0-16,0-1 72 16,-3-2-80-16,0 1-8 0,-2-2 8 15,0 0-64-15,-2-3-32 16,-1-2 24-16,-5 1 72 0,0-12 0 15,-3 3 8-15,0 1 200 16,0 3-120-16,0 6 40 0,-11-3 56 0,-7 2 80 16,-3 2 712-16,0 0-648 15,5 12 48-15,0 0-216 16,1 2-152-1,-1 2-8-15,0 0-448 16,-2 0-432 0,-1 2-528-16,1 6-1409 0,5 0-1872 15</inkml:trace>
  <inkml:trace contextRef="#ctx0" brushRef="#br0" timeOffset="27648">18350 14755 4240 0,'0'4'1233'0,"0"10"-345"16,-13 2 520-16,-6 8 609 15,-6 0-2017-15,3-4-32 0,-12 2-721 16,6-12-719-16</inkml:trace>
  <inkml:trace contextRef="#ctx0" brushRef="#br0" timeOffset="28287">18755 14354 5913 0,'0'0'912'0,"0"0"224"0,0 0-64 15,0 0-287 1,0 3-321 15,0 16 24-31,0 7-32 16,0 4-96-16,0 6-48 0,0 4-160 31,4 2-56-31,0 0-16 15,4 0-72-15,-3-2 104 0,2-3-16 16,-2-7 56-16,-2-5-64 31,2-4-72-31,-2-5 32 16,-3-4-40-16,3-2 48 0,-3-2-48 0,0-4-8 15,0 0-96 1,3-4-272-16,-3 0-344 0,2 0-544 0,4 0-697 16,-2-2-847 30,-1-6-1473-30</inkml:trace>
  <inkml:trace contextRef="#ctx0" brushRef="#br0" timeOffset="28645">19159 14691 1280 0,'0'0'1320'0,"0"0"-848"0,0 0 960 0,0 0 81 16,0 0-345-16,0 7-40 62,-5 10-1056-62,-3 0-72 16,2 4-64-16,-6 3-1008 15,3-5-1136-15,2-2-2377 16</inkml:trace>
  <inkml:trace contextRef="#ctx0" brushRef="#br0" timeOffset="29277">19658 14333 4152 0,'0'0'1521'16,"-5"7"-1113"-16,4 1 592 15,-4 3 184 1,0 10-248-16,-2 5-239 0,-4 4-217 0,3 4-152 15,-3 4-48-15,1 0-64 16,0-1-40-16,1-3-120 16,1-4-48 15,0-5-8-16,4-1 0-15,-1-1-160 0,1-8-184 16,2-2-88 0,2-5-168-16,0-4-449 15,0-4-695-15,0 0-424 16,0 0-609-16</inkml:trace>
  <inkml:trace contextRef="#ctx0" brushRef="#br0" timeOffset="29650">19623 14422 1096 0,'0'0'2448'0,"0"0"-1688"0,1 0-87 16,2 0 143-1,5 0-224-15,-3 0 136 0,7 3-56 16,2 8-152-16,-1 3 136 0,5 2-47 16,0 6-233-16,1 0-80 15,0 4-64-15,2 0-144 16,-1-3-72-16,1-2-8 15,-7-2 0-15,2-6 8 63,-4-2-16-63,-4-3-16 31,-3-5-248-31,-2-3-272 16,-3 0-209-16,0 0-399 0,0-7-832 15,0-6-2713-15</inkml:trace>
  <inkml:trace contextRef="#ctx0" brushRef="#br0" timeOffset="29971">19865 14184 4272 0,'0'-3'857'0,"0"3"103"16,0 0 56-16,0 9-392 0,0 8-120 15,0 9 112-15,0 4-87 16,0 4-121-1,0 2-24-15,0 3-16 16,0-3-40-16,0 0-88 16,0 14 8-1,0-8-112-15</inkml:trace>
  <inkml:trace contextRef="#ctx0" brushRef="#br0" timeOffset="30928">19955 14425 3928 0,'0'0'777'47,"0"0"-505"-31,0 0 656-16,0 0 56 15,0 45-200-15,0-21-336 47,2 2-136-47,1 0-64 16,-1 0-104-16,4 0 8 46,-4-1 48-46,1-3-88 16,0-1-7 15,2-2-33-31,0-4-8 16,1 0-64-16,1-2-8 0,27-37 0 15,-4-23-72-15,1-8-3449 16,-3-3 3473 0,-22 46 56 15,-3 0 0-31,-1 4 8 0,1 0-8 31,-3 4 72-31,0 0-64 31,0 4 144-31,0 0 2088 31,0 0-1984-15,0 0-56-16,0 0-192 0,0 2 0 16,0 8-8-16,0 2 8 15,0 4 72-15,0 12-72 16,0 0 72-1,3-1 16 1,1-4-88-16,0-12-8 16,9-9 0 15,5-2-56-31,1 0-936 15,-1-15 784 1,-5-8 80-16,-2-2-32 0,-4 3-8 16,-2 5 280-16,-5 10 176 0,0 5 176 15,0 2 104-15,0 0-96 31,0 0-191-31,0 2-81 16,1 14-128-16,4 5-8 16,2 0-8-16,-4-8 16 0,2-2-16 15,-2 3-48-15,3-1-8 0,-2-2 0 31,4 2 0-31,0-3 8 16,-2 1-8-16,2-2-8 16,0-3 0-16,-4-4-48 0,0-2-16 31,1 0-320-31,5-19-617 15,-2-7-815-15,-1 1-3569 0</inkml:trace>
  <inkml:trace contextRef="#ctx0" brushRef="#br0" timeOffset="31414">20338 14295 8089 0,'0'-11'560'0,"0"11"136"0,0 17-151 16,0 7-201-16,0 5-56 31,0 3-56-31,0 2-80 0,0 2-56 15,2 0 40-15,2-2-56 16,1-3-16-16,0-8-56 0,-2-3 56 16,2-3-48-16,-2-8-8 0,-1-1 48 15,0-4-56-15,2-4-88 16,0 0-224-16,-1 0-360 0,3-2-361 15,11-28-159 1,-5-4-496-16</inkml:trace>
  <inkml:trace contextRef="#ctx0" brushRef="#br0" timeOffset="32005">20508 14203 1008 0,'8'-15'2640'31,"-8"15"-1864"-31,0 0-303 16,0 0 71-16,0 0-312 16,3 0-216-16,0 0-16 0,0 0 0 0,2 3 48 15,-2 9 152-15,1 5 144 16,0 2 128-16,-4 22 64 0,2 1 16 15,-2 4 504-15,0 2-784 16,0-16-63-16,2 12-41 0,-2-6 0 16,5-4 296-16,-2-4-392 0,-2-18-48 0,1-1-16 15,3-5 64-15,-2-4-72 16,-1-1 0-1,-2-1-16-15,1 0-32 16,1 0 40-16,1 0-40 31,-1 0 48-31,1 0 8 16,0 0 48-16,2-1-56 0,0-3-248 31,1-2-336-31,1-3-361 16,4-10-623-16,-4 2-672 0,2 0-961 15</inkml:trace>
  <inkml:trace contextRef="#ctx0" brushRef="#br0" timeOffset="32561">20860 14276 416 0,'14'30'2896'16,"-3"4"-2456"-16,1-11 152 0,-4 4-135 15,0 3 191-15,-2 4-72 16,4 4-136-16,-8 23-312 15,-2-8 136 1,0-2 792-16,0-8-1048 16,-7-26-8-16,-7 0-56 0,-6 0-256 15,-2-2-416 1,-20 6-592-16,6-7-689 0</inkml:trace>
  <inkml:trace contextRef="#ctx0" brushRef="#br0" timeOffset="55937">8479 17268 392 0,'-6'0'2208'16,"4"0"-1080"0,-1 0-143-16,3 0-145 15,0 0-224-15,0 0-400 16,0-2-216-16,0 2-64 15,0-2 64-15,0 2 232 16,5 0 216-16,1 0 40 16,6 0-144-16,2 0-120 0,2 0-112 31,7 0 48-16,5 0 272-15,5 0-144 0,5 0-136 0,4 0-40 78,1 0-15-78,-1 0-89 16,2 0 72-16,-1 0-72 0,-1 0 8 16,-4071 0-8-16,8147 0-8 31,-4071 0 8-31,1-3 8 0,3-1-16 15,-3 0 0-15,-1-2 8 32,-2-2 0-32,-3-2 16 0,-6 2-24 15,-7 2 48-15,-7 0-48 0,-12 4 0 16,-10 2 344-16,-13 0-1713 15,-11 0-5456-15</inkml:trace>
  <inkml:trace contextRef="#ctx0" brushRef="#br0" timeOffset="57639">8583 17409 2456 0,'-3'-2'1296'32,"1"2"-376"-32,2 0 1441 0,0-1-2041 31,0 1-216-31,0-2-104 15,0 0-72-15,0 0-8 16,0 2-48-16,2 0 64 0,9 0 56 16,3 0 8-16,-1 0 8 15,5 0 56-15,-2 4-48 0,4-2 40 16,5 1-8-16,1 3-40 15,3-1 72-15,2-1-80 16,0 0 16-16,3-2 40 0,-5 0-56 16,1 0 8-1,-9 0 0-15,-3 0 8 16,-3-1-8-16,-1-1 56 15,-2 0-64-15,-4 2 0 16,1-2 0 0,-2 2 0-16,-4-2 0 15,5 0 0-15,-6 0 0 16,3 2 0-16,-4-2 8 47,-1 3 0-47,0-1 40 15,0-2 24-15,0 0-8 0,0 2 40 16,0-2-32-16,0 0 24 15,0 2 64-15,0 0-8 16,0 0 16 0,-1 6-96-16,-9 4-64 15,-1 6-8-15,-2 4 0 0,-2 2 0 16,-1 7-8-16,-20 52 8 15,1 5 0-15,-1 1 8 16,2 1-8-16,23-56 0 0,3-4 0 16,0-6-8-16,5-4 8 62,-2-8-8-62,2-2 8 16,3-6 0-16,0-2 0 0,0 0 16 31,0 1 64-16,-2-3-24-15,2 2-48 16,0 0 0-16,-2 0 0 16,2 0-8-1,0-2 8-15,0 0 0 16,0 0 16-16,0 0-16 15,0 0 0-15,0 0-8 0,0 0 0 0,0 0 0 32,0 0 0-32,-11 0-48 15,-5 0-872-15</inkml:trace>
  <inkml:trace contextRef="#ctx0" brushRef="#br0" timeOffset="58603">8538 17654 3016 0,'-5'0'864'0,"-3"0"-152"16,4 0-87-1,-4 2-137-15,2 2-64 0,-4 3-8 0,-11 10-24 16,-1 6-16-16,-1-1 952 31,4-1-1216-31,9-6-104 31,3 0 0-15,3 2-8-16,0 0 0 0,0 0-8 0,0 1 0 15,3 0 0-15,1 2 8 0,0 0-56 16,0 4 48-16,0 0-40 16,0-2 32-16,0 3 0 15,6-4-56-15,4 1-8 0,-2-1-64 16,3-6-144-16,2 4-88 15,2-4-296-15,12 4-280 0,-1-4-953 16,-2-4-911-16</inkml:trace>
  <inkml:trace contextRef="#ctx0" brushRef="#br0" timeOffset="60154">9134 17637 912 0,'0'0'1008'0,"0"0"-800"15,0 0-96-15,0 0 152 16,3 0 208-16,-3 0 16 15,3 0-128-15,-1 0 8 16,4 0-72-16,-3 0 81 0,4 5-89 31,2 3-80-31,-1 5 64 16,5 0-40-16,0 6-80 0,2 0-80 15,-2 0 16-15,-5 0 8 16,2 0-88-16,-2-3 56 16,0-2 32-16,-5-3 16 0,5 2-32 15,-6-3-32-15,-1-3 24 16,4 4-24-16,-5-5-40 0,0 2 8 15,0-2 32 1,2 4-40-16,-2 2 0 0,3 1 0 0,3 2-8 16,-6 2 8-16,2-2 0 15,1-1-8-15,-3 0 24 16,0-2-16-16,0-1 56 0,0-2-56 31,0-1 8-31,0-2 48 16,0 1-56-16,0 0 64 0,0 1-72 0,0 0 48 15,-5 5-48-15,1-2 0 16,-3 2-8-16,1 2 0 15,1 4 0-15,-3-4 8 0,0 4 0 16,4-6 0 0,0-2 0-1,-1-3 16 1,0-2 48-16,-2 2-16 0,6 0 80 0,-11 0 80 0,6 0 8 15,-4 0-64-15,2 0-80 16,-1 0-24-16,0-2-40 0,1-2 0 47,0 0 120-32,2-2 24-15,4 0-40 0,-1-1-16 0,-2-1 16 16,2 3 8-16,0-3-32 16,0 0 40-16,-6 0-24 0,6 0-88 15,-2 0 112-15,2 0-39 16,0 0 7-16,0 0-40 0,1 0-48 15,2 0 0-15,0 0 8 32,0 0-8-32,0 0-8 15,0 0-256-15,0-10-369 0,0-2-911 31,0-4-1537-31</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3:31:36.676"/>
    </inkml:context>
    <inkml:brush xml:id="br0">
      <inkml:brushProperty name="width" value="0.05292" units="cm"/>
      <inkml:brushProperty name="height" value="0.05292" units="cm"/>
      <inkml:brushProperty name="color" value="#FF0000"/>
    </inkml:brush>
  </inkml:definitions>
  <inkml:trace contextRef="#ctx0" brushRef="#br0">18515 15122 6777 0,'0'0'1608'15,"0"0"-1072"-15,0 0 553 0,0 0-161 16,0-12-360-16,-2 5-184 0,0-1-168 15,-1 5 96 1,-2-1 88-16,2 2-48 0,-2-2 16 16,-4 2-40-1,-1-5-71-15,-5 1-137 16,-7 0-112-16,2-1 0 31,-9 3-8-31,5 4 0 16,-10 0-8-1,-1 17-160-15,-2 17 55 0,-2 11 25 16,-2 6 88-16,9 4 185 0,8-5-41 15,8-6 8-15,9-5-72 16,7-5-24-16,0-4-48 0,7-5 8 16,14-3-8-16,1-3-8 15,11-5 0-15,-1-7 0 31,8-4-80-31,4-3-160 0,-2 0 7 0,1-12-455 0,3-13-112 16,-6-5-64-16,-3-4-192 0,-3-2 64 16,-5-2 63-16,-5 3-87 31,-7 2 272-31,-9 7 640 0,-2 10 104 15,-6 6 720-15,0 8 680 16,0 2 81-16,0 0-529 0,0 4-464 16,0 14-304-16,0 6-64 15,0 2 8-15,0 2-48 16,0-2-72-16,11-3-8 0,4-6 0 15,3-2-88 1,3-8-40-16,-2-1-72 16,0-6-104-16,-1 0-80 0,0 0-64 15,0-17 96-15,-5-7 216 16,-2-7 64-16,0-1-8 15,-4 0 80-15,-7 4 64 16,0 8 480-16,-7 4 152 16,-12 8-80-16,-7 2-152 15,-3 4-264 1,2 2-184-16,1 0-16 0,3 0-40 0,9 2-280 15,9 2-408-15,5-2-1080 16,0-2-809 0,24 0 441-16,5-6 119 15,0-8 25-15</inkml:trace>
  <inkml:trace contextRef="#ctx0" brushRef="#br0" timeOffset="183">18889 15088 672 0,'0'0'1624'0,"0"0"8"0,0 0-327 31,0 0-265-31,0 0 264 16,0 0-48-16,0 0-223 0,0 0-513 15,39 122-184-15,-36-78-160 16,1 2-48 0,0-2-72-16,-2-3-48 0,-2-7-8 0,0-11-112 31,0-4-392-31,0-10-336 0,0-9-585 15,-2 0-927-15</inkml:trace>
  <inkml:trace contextRef="#ctx0" brushRef="#br0" timeOffset="733">18993 15112 4176 0,'0'0'3097'15,"0"0"-2265"-15,0 0-464 16,0 0-56-1,0 0-208-15,0 0-96 32,66-17 48-32,-43 23-48 0,-4 11-8 15,2 3 0-15,-5 3 0 16,-6 4 8-16,-5 1 40 15,-5 0-40 1,0-2 16-16,0-1 56 0,-13-6 16 0,-10-3 16 16,-4-2 9-16,2-5-41 15,-4-5 0-15,7-4-24 0,4 0 8 16,11 0-64-16,3-4-184 15,4-7 32-15,0 1 47 0,21 1 49 32,4-2 0-32,1 1 56 15,5 1 64-15,3-2 24 16,-2 1 41-16,2 4-105 0,-3 2 24 0,-9 4-48 15,-2 0-40-15,-9 4-16 16,-6 12 56-16,-5 8 40 16,0 4 264-1,-11 6 288 1,-9 2 112-16,-7 0-64 0,3-2-160 15,-1-6-96-15,6-5-120 16,1-9-144-16,7-6-120 16,6-6-248-16,5-2-368 15,0-13-856-15,13-8-1665 16,5-3-1960-16</inkml:trace>
  <inkml:trace contextRef="#ctx0" brushRef="#br0" timeOffset="1056">19382 15261 4152 0,'0'0'1833'0,"0"0"-745"16,0 0 208-16,-31 124 1 0,26-88-545 15,5-2-488-15,0-6-216 16,0-4-48-16,18-6-8 0,0-7-128 15,6-4 88-15,-1-7 0 16,-1 0-8-16,1-9-24 16,-4-14 32-1,-3-3-32-15,-4-4-72 0,-4 4 152 0,-8 1 0 16,0 8 120-1,0 2 144-15,-16 5 200 0,-10 3-56 16,-2 0-408 0,-2 5 0-16,-4 0-312 15,6 2-528 1,6 0-105-16,7 0-207 0,10 0-160 15,5 0-88-15,0 0-1409 16,5 0 409-16</inkml:trace>
  <inkml:trace contextRef="#ctx0" brushRef="#br0" timeOffset="1463">19621 15069 7161 0,'0'0'1896'46,"0"0"-1231"-46,0 0 543 16,0 0-408-16,0 0-456 0,0 0-336 16,0 0 72-16,0 0 64 15,21 109-40-15,-16-69-8 0,-2 3 40 16,-1-2 40-16,-1 1-16 15,-1 1 8-15,0-7-56 16,0-2-16-16,0-8-24 0,0-5-16 31,0-6-48-31,0-5 0 16,0-7 96-16,5-1 16 0,-5-2-56 15,5 0-24-15,3 0-32 0,7-2 64 16,2-7 121-16,7-5-41 16,6-2 0-16,5-5-80 0,1 4-72 15,4-4 72-15,2 6-72 16,-2 2 0-16,-4 2-40 0,-7 5 16 15,-6 2-80-15,-9 1-144 16,-7 3-33-16,-7 0-415 0,-4 0-480 16,-17 0-1577-16</inkml:trace>
  <inkml:trace contextRef="#ctx0" brushRef="#br0" timeOffset="2864">19700 14518 1216 0,'0'0'1760'16,"0"0"-1144"-16,0 0 144 0,0 0 225 15,0 0-297-15,0 0-384 31,0 0-152-31,0 12 112 16,16-12 472-16,10-16 528 16,8-18 65-16,13-21-169 0,13-13-520 0,9-13-136 15,7-11-272-15,1-3-96 31,-2 2-120-31,-9 8 40 16,-3 6-56-16,-11 13 0 0,-10 12 0 16,-12 10 0-16,-9 10 16 15,-9 8-16 1,-9 7-232-16,-11 6-552 0,-15 7-1905 0,-8 1-6072 0</inkml:trace>
  <inkml:trace contextRef="#ctx0" brushRef="#br0" timeOffset="3233">20199 13311 1872 0,'0'0'1512'16,"0"0"-1088"-16,0 0 489 0,0 0-169 31,0 0-136-31,0 0-200 16,0 0 8-16,0 0 80 0,-35 0 56 15,35 0-136-15,3 2-320 16,16 6 368-16,9 0 225 0,4-2-73 31,11 0-104-31,6-2-128 16,-1-2-168-16,4 0 32 0,-10-2-120 31,0 0-40-31,-8 3-40 16,-3 2 128-16,-4 3 176 0,-8 6 16 15,-7 6 112-15,-12 10 216 16,0 17 81-16,-76 55-777 15,2-8-272-15,-14-2-3913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3:32:39.077"/>
    </inkml:context>
    <inkml:brush xml:id="br0">
      <inkml:brushProperty name="width" value="0.05292" units="cm"/>
      <inkml:brushProperty name="height" value="0.05292" units="cm"/>
      <inkml:brushProperty name="color" value="#FF0000"/>
    </inkml:brush>
  </inkml:definitions>
  <inkml:trace contextRef="#ctx0" brushRef="#br0">7160 6204 3168 0,'0'0'1288'0,"0"0"-1039"15,0 0-169-15,0 0 144 16,0 0 344-16,0 0-112 16,0 0-16-16,0 0 48 0,0 0 88 15,39-8-128-15,-28 6 120 31,-3 0 16-31,7-2-111 16,4 0-129-16,4-1-32 0,4-2 8 31,4-1-24-31,0-2-176 0,4 1-32 16,-1-4-24-16,3 3 0 15,-3-2-48-15,5-2 40 16,-2-1 0-16,3-2-8 0,4-3 24 16,6-7 8-16,3-1 96 15,7-4-48-15,5-2 0 0,2-2-64 16,6 2-56-16,0 0 8 15,-1 0 32-15,1 2-48 16,-8 0 8-16,-2 0 0 0,-4-4 0 31,-2-5 16-31,-2-2 72 16,1-6-16-16,-1 2 24 0,-1-4-56 0,-1-3 32 15,-1 2 0 1,1 0-56 0,-3 5-16-16,-6 6 0 15,-6 7-8-15,-1 5 0 0,-6 3 0 16,3 2 0-1,0-3 8 1,1 0 0-16,1 1-8 31,-7 2 0-31,-3 6 0 16,-8 4-8-16,-4 6 8 31,-7 2-8-31,-2 3 0 0,-5 1-232 0,-5 2-504 0,-16 2-1520 16,-4 11-5226-16</inkml:trace>
  <inkml:trace contextRef="#ctx0" brushRef="#br0" timeOffset="1692">14468 6194 3832 0,'0'0'1249'0,"0"0"-929"15,0 0 504-15,0 0 552 16,0 0 80-16,-33 8-567 0,22-8-361 15,0 0-104-15,-4 0 112 16,-1 0 24-16,-7 0 32 0,-2 0-96 31,-4 0-72-31,-4 0 16 16,1 0-95-1,-5 0 15-15,-5-6-208 0,0-2-8 0,-2-3 40 0,1-2-64 16,-1 1 88 0,2-2-56-1,-3-4-32-15,-2 0 40 0,-1-4-48 16,-3 0-8-16,-2-4-32 0,-2-2 16 15,-1 0-80-15,-2 1 0 16,3 3 8-16,6 3 88 0,4 2 0 16,8 2 16-16,0 0-48 15,4 4 0 1,-2-4 40-16,-2-1 24 15,-5-2-56-15,0-4-72 16,-12-4-8-16,0 0 0 31,-8-2 0-31,2 2-8 0,1 1 8 0,4 4 0 0,5 3 0 0,3 1 0 31,7 4-8-31,6 0 8 16,3 1 0-16,0-4 0 31,-4-1 0-31,-6-6 0 16,-7-5 0-16,-9-4 16 0,-7-2-16 15,2-3 8-15,1 7 40 0,9 7-40 16,15 5 80-16,8 5-80 16,7 7 40-16,7 3 24 15,2-1-24-15,2 2-40 0,-1-2 8 16,1 1 48-16,-3-1-16 15,1-1-48-15,-7-1 8 0,-1-3-8 16,-3 1 0 0,-2-1 0-16,-3-4 0 15,0 4-8-15,2-4 0 16,-2 1 0-16,4 2-40 0,-2-2-32 0,1-4 72 15,-1 0-64-15,1-2-112 32,-2-2 40-32,6 2 64 0,-2 0 72 15,1 2 0-15,5 2-56 16,4 4 8-16,1 0 48 15,1 4 0-15,4 0 0 0,2-1-112 16,-1 1 32-16,1-1 88 16,-2 1 0-1,-2-3 8-15,2 2 72 16,-3-1-64-16,0-3 32 15,-1 4 24-15,4 1-16 0,0-1-48 16,0 3 0-16,5 2 0 16,-2 0 0-16,3 3-8 0,2 1-8 31,0-2-128-31,0 2-472 15,0 0-1408-15,7 0-2585 16,-7 0-3313-16</inkml:trace>
  <inkml:trace contextRef="#ctx0" brushRef="#br0" timeOffset="5476">12115 4801 1136 0,'0'0'1496'16,"0"0"-1160"-16,0 0-224 0,0 0 376 15,1 0 320-15,-1 0-303 16,0 0-361-16,0 0-136 0,0 0 80 16,2 0 32-16,3 0-112 0,1 0 0 15,1 0 128-15,2 0-32 16,-1 0-32-16,1 0 80 0,-1 0-48 15,-2 0-56-15,-1 0-48 32,1 0 8-32,7-2-8 15,-1-11-320-15,-6-2-1945 0</inkml:trace>
  <inkml:trace contextRef="#ctx0" brushRef="#br0" timeOffset="6910">12811 4985 2680 0,'0'0'1712'0,"0"0"-1127"16,0 0 479-16,0 0 0 15,0 0-184 1,0 0-128-16,0 0-328 16,-96 23-304-1,85 2-120-15,5 5 0 16,4 2 56-16,-1 0 41 15,3-4-41-15,0-2-48 16,0-3 0-16,5-5-8 0,4-4-8 16,1-7-56-16,1-1-33 15,4-6 49-15,-1 0-32 0,6-2 0 16,-4-19-176-16,5-9 128 15,-3-9 24-15,-4-3 24 16,-2-1-24-16,-3 2 56 0,-2 9 48 31,-2 6 0-31,-1 10 0 16,-2 10 0-16,-2 4 16 0,0 2-16 0,2 0 80 15,2 14-72 1,1 4 72-16,2 4 48 0,-1-2-56 16,1 0-8-16,-1-2-56 15,2-3-8 1,-1-6-168-16,4-1-568 15,-3-6-968-15,3-2-1353 0</inkml:trace>
  <inkml:trace contextRef="#ctx0" brushRef="#br0" timeOffset="7208">13042 4907 4232 0,'0'0'1513'15,"0"0"-1137"-15,0 0 160 0,0 0 240 31,0 0-280-31,-65 114-432 16,65-95-64-16,0-4-112 0,21-2-24 31,0-4 32-31,5-1 32 16,1-2-32-1,-2 1 48-15,-1 1 48 0,-6-1-72 0,-2 1 8 16,-8 3 72-16,-3 0 8 16,-5 3 56-16,0 5 72 0,-8 1 0 15,-13 3-136-15,-5 1-128 16,5-7-760-16,8-7-1641 0</inkml:trace>
  <inkml:trace contextRef="#ctx0" brushRef="#br0" timeOffset="7644">13568 4735 488 0,'0'0'5089'0,"0"0"-4233"15,0 0-848-15,0 0 280 16,0 0 832-16,0 128-64 0,0-68-423 16,0 4-89-16,0 0-184 31,0 0-32-31,0-5-168 0,0-7-88 0,0-10-16 15,0-8-56-15,0-10-136 16,0-10-768 0,0-14-849-16,0-8-767 0,0-16-2449 0</inkml:trace>
  <inkml:trace contextRef="#ctx0" brushRef="#br0" timeOffset="7988">13789 4915 1072 0,'0'0'2176'16,"0"0"-1416"-16,0 0-79 15,0 0 439 1,0 0-176-16,0 0-400 16,0 0-264-16,0 0-144 15,-109 110-40-15,83-84-40 16,1-1-8-16,8-8-48 0,1-2 8 31,8-6-8-31,-1-5 8 0,9 0 64 16,0-4-72-16,0 2 8 15,0 1-8-15,0-1-160 16,0 6-72-16,12 1 232 0,4 6 176 15,3 2 48 1,4 0 88-16,-2-4-184 0,-2 2-128 0,-1-5 0 31,0-3-184-31,-2-3-824 16,-2-4-1072-16,-9 0-2225 0</inkml:trace>
  <inkml:trace contextRef="#ctx0" brushRef="#br0" timeOffset="8370">13828 5045 2560 0,'0'0'1448'16,"0"0"-1072"-16,0 0 185 0,0 0 431 31,0 0 72-31,0 125-384 0,-8-97-448 15,5-4-144-15,-2-4-24 16,2-6-48-16,0-8-8 0,3-2 88 16,0-4 64-16,0 0 304 15,0-2 281-15,0-15-481 0,0-4-264 31,0-7-240-31,6-2 48 16,7 0 55-16,3 2-143 16,-3 5 8-16,0 10 96 0,-3 4 24 15,-2 9-88-15,1 0-8 16,-2 5 168-16,-1 10 80 0,1 6 64 31,-2 0 32-31,1 1-40 16,-1-1-56-16,1-8-400 15,4-6-784-15,1-7-464 0,9-5-377 16,-4-14 377-16</inkml:trace>
  <inkml:trace contextRef="#ctx0" brushRef="#br0" timeOffset="9055">14038 5098 936 0,'0'0'1040'0,"0"0"0"0,0 0-304 16,0 0-64-16,0 0-7 0,0 0-185 15,5 38-216-15,3-36-128 0,-5-2-56 16,4 0-8 0,2 0-16-16,-2-6 328 15,4-7 224 1,-6 2 88-16,-3 3-280 0,-1-1-48 15,-1 5 96-15,0 2 25 0,0 0-489 16,-1 2-184-16,-6-4-153 16,7 2 113-1,0-3-504-15,0-6-840 16,0 1 144-16,0 1 71 31,11-2 481-31,-2 5 280 0,0 4 304 0,-2 2 288 0,-1 0 128 16,-3 2 376-16,-1 11-72 0,4 2 224 46,-4 4 0-46,1 0-239 32,-1 0 23-32,3-4-184 15,-5-2-88-15,5-6-48 0,-4-3-72 16,4-4-40-16,0 0 8 0,-2 0 88 15,5 0-40-15,-1-9 224 16,1-1-32 0,3 1-104-16,0 3-152 15,1 4 0-15,-4 2-80 16,3 0-16-16,-1 0 96 0,-1 8 8 15,-1 3 216-15,1 0 64 0,0-1 8 16,-1 1-112-16,2-5-64 0,-4-2-120 16,6-4 48-16,-7 0-24 15,1 0 24-15,2-2 208 31,0-10 376-31,0-5-64 0,2-1-255 0,0 1-153 0,-1 0-16 16,1 2-8-16,-7 2 24 0,4 1-40 16,-2 1-40-16,-2-2-8 15,0 1-8-15,0 3-48 0,-1 0-8 16,-2 3-8-16,0 4 16 15,0 2-16 1,0 0-320 0,0 6-785-16,-2 8-1055 0,-4 2-2233 0</inkml:trace>
  <inkml:trace contextRef="#ctx0" brushRef="#br0" timeOffset="10021">14902 4969 2832 0,'-8'-10'1368'15,"0"-2"-623"-15,-3 2 543 0,-2 0 136 16,1 4-56-16,-4 6-175 15,0 0-209-15,-3 4-464 16,-4 20-320-16,-1 10-120 0,0 4-64 16,4 4-16-16,4 1 0 0,8-4-16 15,5-5 8-15,3-5-8 16,0-7-72-16,0-7 0 15,0-2 8-15,8-7-32 0,2-6-56 16,3 0-40 0,3-2 104-16,1-18 24 0,6-7-96 0,1-3-80 15,-1-2-88-15,-4 2-112 16,-3 2 264-16,-3 7 96 15,-3 2 96-15,-7 7 48 0,0 5 176 16,-3 7 248-16,0 0 248 16,0 0-96-16,0 0-312 0,0 0-312 15,0 7-8-15,5 3-96 16,2 5 104-16,1 0 72 0,3 4 16 15,0-4-72-15,1 2-8 0,1-4-8 16,-4-3-40-16,-1-3-424 16,-1-3-544-16,-1-2-673 0,-1-2-655 15,0 0-617-15</inkml:trace>
  <inkml:trace contextRef="#ctx0" brushRef="#br0" timeOffset="10519">15097 4875 1096 0,'0'0'744'15,"0"0"384"-15,0 0 152 0,0 0 121 16,0 0-425-16,0 0-312 15,0 0-160-15,0 0-16 32,0 0-16-32,0 0-32 0,0 0 17 15,0 0-89-15,0 0-216 16,0 0-144-16,-45 80 8 0,45-70-16 15,0 1-8-15,0 0-8 16,0-1 16-16,0 2-56 31,3-4 48-15,4 2-96-16,1-4-248 0,2 3-17 15,1-4-87 1,0 1-16 0,1 0 216-16,-1-2 96 15,-5 3 72-15,2-3 80 0,-3-1-40 16,2 3 40-16,-6-4-8 15,3 2 16-15,-3 0 136 0,4-2 72 16,-5 3 48 0,2-1-24-16,1 0 48 15,-3-1-48-15,2 1-40 16,-2 2 41-16,0 3-9 0,0-1-72 15,0 1-152-15,-25 6-16 32,1-3-1641-32,-3-5-5352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3:33:08.920"/>
    </inkml:context>
    <inkml:brush xml:id="br0">
      <inkml:brushProperty name="width" value="0.05292" units="cm"/>
      <inkml:brushProperty name="height" value="0.05292" units="cm"/>
      <inkml:brushProperty name="color" value="#FF0000"/>
    </inkml:brush>
  </inkml:definitions>
  <inkml:trace contextRef="#ctx0" brushRef="#br0">1666 5516 3928 0,'0'0'1953'0,"0"0"-1265"0,0 0 248 16,0 4 280-16,0-4-103 15,0 0-161-15,0 0-376 0,0 0-216 16,0 0-112-16,0 0-120 0,0 0-88 15,3 0-40-15,-1 2-64 16,4-2-24 0,6 2-16-16,9-2 104 15,4 0 8 1,11 0 16-16,4 0 48 0,12 0-72 15,3-2 16 1,14-4-8-16,6 1 0 16,7-1-8-16,7-5 56 0,6-1 120 15,0-6 32-15,-9 0-32 16,-8-2-24-16,-12 3 8 31,-18 2 0-31,-15 5-8 0,-16 4-24 16,-7 5 0-16,-8 1 216 15,-2 0 241-15,0 0 199 0,0 0-48 16,0 0-184-16,0 0-240 15,0 0-152-15,0 0-160 16,-15 0-592 0,-4 0-1224-16,-2 5-1041 0</inkml:trace>
  <inkml:trace contextRef="#ctx0" brushRef="#br0" timeOffset="958">4187 5675 3488 0,'0'0'2017'0,"0"0"-1497"15,0 0-376 1,0 0 144-16,0 0 360 15,0 0 376-15,179 0-176 16,-56 0-111-16,3 0-313 0,-8 0 104 16,-16 0-120-16,-28 0-176 0,2 0-72 15,0 0-32-15,-18-4-24 16,-13 2 16-1,-9-2-48-15,-14 0-64 16,-6 2 64-16,-9 2-72 16,-6 0-104-16,-1 0-1040 0,0 0-1457 15,0 2-3224-15</inkml:trace>
  <inkml:trace contextRef="#ctx0" brushRef="#br0" timeOffset="1900">7417 5375 3320 0,'0'0'1393'15,"0"0"-1353"-15,0 0 24 0,0 0 40 16,0 0 336-16,110 13 136 15,-46-5-80-15,14-2 272 16,28-1 24 0,33-5-280-16,21 0-96 15,-10-9 73-15,-29-3-153 16,-41 3-80-16,-26 2-88 0,8 3-96 15,2 0 48-15,1 2-64 32,-12 0-8-17,-11 2 16-15,-8 0-64 0,-14-4-168 0,-7 2-1257 16,-13-2-4040-16</inkml:trace>
  <inkml:trace contextRef="#ctx0" brushRef="#br0" timeOffset="20062">8739 8105 3408 0,'0'0'1401'0,"0"0"-825"31,0 0 200-31,0 0 288 16,0 0 272-16,0 0-167 0,0 0-169 15,0 0-304-15,0 0-152 16,0 0 64-16,0 0-152 0,0 0-256 15,0 2-200-15,2 7 0 16,16 2 72-16,6 3 312 16,7-1-80-16,3-2 33 0,6-1 71 15,7-3 136-15,11-5-56 16,8-2-96-16,12 0-48 0,6 0-96 15,1-2-104-15,3-5-96 16,-8 7-48 0,-4 0 0-16,-5 0 0 15,-9 0 8 1,-9 0-8-16,-3 0 8 0,-8 0-8 0,-7 0 16 15,-4 3-8-15,-3-3 0 0,-6 0 0 16,-4 2 0 0,-5-2-8-16,-2 2 0 15,-1 0 0-15,-4 0 0 16,-4-2 0-1,0 2 0-15,-2-2 56 0,0 0-8 0,0 0-48 16,0 0-104-16,0 0-904 0,0 0-1401 31,0 0-3656-31</inkml:trace>
  <inkml:trace contextRef="#ctx0" brushRef="#br0" timeOffset="28506">12849 9447 1360 0,'0'0'1976'16,"0"0"-864"-16,0 0-167 15,0 0 119 1,0 0 64 0,0 0-192-16,0 0-264 15,0 0-87 1,0 0 71-16,0 0 40 0,0 0-128 15,0 0-168-15,0 0-56 0,0 0-40 47,0 2 24-47,0 0-144 16,0-2-80-1,0 2-8-15,7-2 24 0,3 0 88 0,3 0 49 16,4 0-9-16,1 0-8 0,1 0-72 16,4 0-56-16,1 0-24 15,4 0 0-15,31 0 32 16,6 0-16-16,1 0 64 15,10 0-160-15,-29 0 8 16,5-2 32 0,-1-2-40-16,3 0 48 15,1-3-8-15,-4 2 200 16,-1-1-136-16,-4 2-8 0,-1 0 40 15,-6 4 40-15,-2-2-64 16,-2 2-40-16,4 0-64 0,-2 0 64 16,-1 0-8-16,1 0-64 15,0-2 96-15,-5 2-56 0,4-2-32 16,-2-1 56-16,0-1-24 15,-2 2 56 1,0-2-96 0,2 1 64-1,-3-1-16-15,-1 2-56 0,4-2 8 16,-3 2-8-16,0 2 8 0,1-2-8 15,-1 0 0-15,-1-1-8 16,3 1 8-16,-3 0 0 0,-2 0 8 16,-2 0-8-16,1 0 0 15,-4 1 0-15,-2-1 8 0,0 0-8 16,-2 0 0-16,-1 0 8 15,0 2-8 1,3-2 0-16,0 2 8 0,1 0 0 0,4 0-8 16,-2 0 0-16,5 0 0 15,2 0 96-15,11 0 72 16,0 0-112-16,11 4 216 0,9-2-8 15,2 0-104-15,-2-2-48 0,1 0-40 16,-4 2-64 0,-7-2 0-16,0 1 8 0,-5-1-8 15,-2 2 8-15,-6-2 40 0,-2 2-48 16,-2-2 0-16,-2 2 0 15,-3-2 0-15,-2 2 0 0,-4-2 0 32,-2 2 0-32,1-2-8 0,-4 0 8 15,1 0 0-15,-2 0-8 16,4 0 0-16,2 0 8 0,1 0-8 15,7 3 0-15,4-3 0 16,6 0 16-16,3 0-7 0,5 0-1 16,0 0 0-16,-2 0 0 15,1 0-8-15,2 0 0 16,-9 0 0-1,2 0 0-15,-7 0-8 0,-3 2-41 0,-2 6 49 0,2-2-16 16,0-1-16 0,2 1 32-16,1-4 48 15,-2 1-48-15,3-3 8 31,-3 0 0-31,-3 0 0 16,-1 0 1-16,-3 0 7 0,-1 0 32 16,-1 0-48-16,1 0-8 0,2 0 8 15,-4 0 0-15,0-3 0 31,1 3 0-31,-2-2-8 16,1-2 8-16,-1 0 0 0,0 1 0 31,-8-1 0-31,-1 0-57 0,-7 0 57 0,-3 4 0 0,-5 0 0 16,0 0 9-16,0 0 55 15,0 0-56-15,0 0 64 16,0 0-16-16,0 0 8 0,0 0 32 16,0 0 64-16,0 0 104 0,0 0 80 15,0 0 16-15,0 0-80 0,0 0-144 16,0 0-128-16,0 0 0 15,0 0-8-15,0 0-352 16,-33 0-1088-16,4 0-2993 0,-14 0-5714 16</inkml:trace>
  <inkml:trace contextRef="#ctx0" brushRef="#br0" timeOffset="36751">11748 10639 4336 0,'-26'5'1745'15,"-1"3"-1289"-15,-4 0-376 16,-8 2-8 0,5 0 104-1,-3-2 496 1,5 0-256-16,-2 1-232 0,0-2 48 15,-1-1 248 1,-2 0 65-16,-7 0-81 16,-3 3-136-16,-3-4 56 15,-3 3 16-15,-2-2-24 0,0 1-32 16,3-3 16-1,5-1-32-15,5-3-72 0,5 0 0 16,3 0 0-16,7 0 72 0,3 0-16 16,1 0-88-16,-4-3-71 0,-2-1-33 15,-4-3-40-15,-2 1-72 16,-2-2 0-16,-4 1 0 15,2-2-8-15,1-1-56 0,-1 0 56 32,5 0 0-32,3 0 0 0,2-2 0 0,3 2 0 0,1-2 0 15,4 2 16-15,-4-2 48 16,3 2 8-16,-1-3-56 15,-1 4 56-15,1-1-64 0,-3-3 40 32,-1 2-48-32,-2-1 0 15,0-3-8-15,0 0-112 0,-2-4-112 0,4-1-177 16,4 3 185-16,-3-6 224 15,5 4 16-15,7-3-8 16,-1-5 0-16,7-1 0 0,-2-4-8 16,4-6 0-1,4-3-8 1,1-2 8-16,1-1-16 0,0 1 16 0,0 0-8 15,8-2 0-15,5 1 0 16,4-2-64-16,1 0 72 16,6-3-8-16,-1 4-40 0,3 0-8 15,0 1 48-15,4 3 0 16,3 4-56-16,-1 5 56 0,8 5-88 15,2 2 48 1,8 3-8-16,9 2 48 0,5 0-88 0,4 2 88 16,1 0-40-16,-1 4-32 15,-2 2 24-15,-1 5-24 0,-7 3-8 16,2 4 8-16,3 0 72 15,-2 0-96-15,1 2 88 16,-1 9 8 0,0-1 0-16,2-3 0 0,0 2 0 0,2-1 0 31,0-2 8-31,2 0 8 0,-2 2-8 15,-4-2-8-15,-7 2 0 16,-1 2-56-16,-6 2-8 16,-5 2 0-1,-5 0 24-15,-5 0 48 0,-3 1 8 16,-1-2 40 15,-4 1-32-31,-1 0 40 0,-4 0-56 0,-1 0 0 16,-4 2 8-1,-2 2-8 1,-4 3-56-1,1 0 48-15,-2 3 8 0,-1 3 56 0,-4 1-56 0,1 4 8 16,-3 0 0-16,0 4 64 16,0 0-56-1,0 2 48-15,0-1-64 16,-5-1 0-16,-1-3 8 31,-1 0 0-31,-2-3 0 16,1 0 48-16,1-4-48 0,-3 0 0 15,1 2 0-15,-3 0 40 16,3 2-40-16,-4 0-8 0,-7 2 16 15,1-2 48-15,-8 2-48 16,-2-4 64-16,-9 0-24 0,-4-2 40 16,-1-1 40-1,-7-3 8-15,5-1 32 0,1-2-40 31,4-2-16-31,1 0-112 0,3-1 8 16,2 0-8-16,4-4 0 16,1 0 0-16,3-2 48 0,5-2-48 0,3-3 0 31,10-4 40-31,3 1-40 0,5-2 8 15,0 0 40-15,0 0 16 0,0 0 9 0,0 0-33 16,0 0-48-16,0 0 16 16,0 0-8-16,0 0-8 0,0 0-88 15,0 0-425-15,-6 0-559 16,1-5-1072-16,-2-6-3906 15</inkml:trace>
  <inkml:trace contextRef="#ctx0" brushRef="#br0" timeOffset="39372">9741 9732 4016 0,'0'0'1457'0,"-42"0"-673"0,11-6 224 15,-3-5 40-15,-8-3 121 16,-3 1-241-16,-2-6-128 16,-3-1 16-16,-2 1-296 0,-1-6-40 15,1 1-56-15,-1-2 112 16,1-2-231-1,1-1-73-15,-9 2-192 16,2-3-32-16,-7 0-8 0,-1 2 40 31,-2-2-32-15,0 4 104-16,-1-1-32 0,3 1-72 15,1 4 56-15,4-1-64 0,-1 2 0 16,1 1-8-16,0 2-40 16,-2 2-8-16,0 0-120 0,3 0 88 15,2-2 24-15,5 0 64 16,4-1-8-16,2 0 16 15,5-1-8-15,2-5 0 0,-1 2-48 16,3-1 0-16,-4-4 24 16,0-1 24-16,0-1 0 0,-3 0 8 0,1-4 72 15,-1 0-64-15,-7 0-8 16,2 0 88-16,-3-1-96 15,-2 3-72-15,1 0 72 0,0 2 0 32,0 0 8-32,1 0 0 0,0 0-8 0,1 1 0 0,8 1 80 15,7 3-32-15,8 7-32 16,5 2-8-16,8 4-8 0,3 4 8 15,6 2-8-15,3 2 0 0,4 0-72 16,0 2-32 0,0-1-48-1,0 1 96-15,0 1 40 0,0-1-32 31,0 0 48-31,0 0 8 16,0-2 8-16,0 0-16 0,0 2 0 16,0 0-16-16,0 0-72 15,0 2 7-15,0 0-71 0,0 0 40 16,0 0 24-16,0 0-32 15,0 0 112-15,0 0-40 16,0 0 40-16,0 0 8 0,0 0 8 16,0 0 0-16,0 0-8 15,0 0-112-15,0 10-312 0,0 10 400 16,6 8 24-16,4 6 72 15,1 2 48-15,0 0-64 32,1-2-56-32,-4-8 0 0,3-3-16 0,-3-8 8 15,-3 0 0-15,1-5 8 16,-6-3 8-16,0-3 0 0,0 1 8 15,0-5 72-15,0 0 0 16,0 0 64 0,0 0 16-1,0 0-32-15,0-5-24 16,0-6-112-16,0-10-360 15,-8 0 80-15,2-7 184 16,1-2-88-16,0-3 8 0,4 3-8 16,1 0 48-1,0 4 64-15,0 2 0 0,0 1 0 16,0 4-16-1,0 1 72-15,0 2-72 16,0 3 72-16,6 6 8 0,-6 1-64 16,8 0-8-16,0 1-80 15,7 1-96-15,6 0 88 16,5 1 88-1,3-1 72-15,3 2-64 0,-1 2 56 0,-6 0 0 16,3 0-32-16,-2 0 40 16,-4 0-64-16,1 0 64 0,0 4 8 15,-1-2-8-15,-2 1 8 31,-4-1 0-31,-2-2 16 16,-2 2 48-16,-6-2-48 0,-1 0-8 16,0 0 64-16,-5 0-72 0,0 4-1216 15,0 1-3321-15</inkml:trace>
  <inkml:trace contextRef="#ctx0" brushRef="#br0" timeOffset="54111">8701 11878 1872 0,'0'1'2656'0,"0"-1"-1575"0,0 0-641 15,0 0 240-15,0 0 112 16,0 0 16-16,0 0-152 16,0 0-119-16,0 0-65 0,0 0-120 15,0 0-160 1,0 0-64-1,0 0 16-15,5-1-56 0,6 1-72 32,7-2 120-17,9-3 64 1,5 3 8-16,9-2-48 15,9 0-32-15,3-2 0 16,8 2 24-16,12 0 8 0,3 2 192 16,5-1-192-1,9 0-72-15,20 1-72 0,22-2 32 0,22-4 0 31,1 0-40-31,-28 0 0 16,-31 2 0-16,-36 0 48 0,-4-2-48 16,7 0 8-16,5-2-8 15,9-2 8-15,-9-1-8 0,-2 4 0 16,-4 1 48-1,-7 2-56 32,1 2 0-47,-6 1 8 16,0 3 0-16,0-2 0 0,2 0 80 15,-5 0 0-15,3-1-80 16,-2 1 160-16,-6 0-56 0,0 2-48 16,-9 0 40-16,-7 0-32 0,-9 0-64 15,-1 0 0-15,-7 0 0 16,-1 0 0-16,-2 0 177 0,1 0 119 15,1 0 152-15,8-4-112 16,-3 0-144-16,4 0-40 0,1-3-96 16,6 1-64-16,-4 1 16 15,-1 1-8 1,1 0-8-16,2 0 0 0,6 2-8 15,9 2-8-15,5 0 8 16,11 0 0-16,4 0 0 16,6 0 16-16,1 8-8 0,-2 2 8 15,2 2-8 1,-7-2 8-16,-6 0 0 0,-7 0-8 15,-5 0 0-15,-9 2-16 0,-4-2 8 16,-5 2-32 0,-6-4 40-16,-4-1 8 15,-6-2-8-15,-2-1 0 16,-1-4 64-16,-2 0 40 15,0 0 80-15,0 0 80 0,0 0 192 16,0 0 72-16,0 0-280 16,-10 0-248-16,-11 8-904 0,0 6-1464 15,-10 4-2730-15</inkml:trace>
  <inkml:trace contextRef="#ctx0" brushRef="#br0" timeOffset="68309">5563 7289 1296 0,'-2'0'1544'16,"1"0"-1072"-16,-4 0-112 15,2 0 272-15,3 0 409 16,0 0-241-16,0 0-408 0,0 0-200 0,0 0 8 16,0 0-40-16,0 0-160 15,0 0-80-15,0 0-616 0,0 0-680 16,0 0-1281-16</inkml:trace>
  <inkml:trace contextRef="#ctx0" brushRef="#br0" timeOffset="78286">6235 8318 80 0,'-7'2'336'16,"-1"2"112"0,5-4 144-16,-2 2-304 15,2-2-72-15,1 0 112 16,2 0 200-16,0 0 144 0,-1 0 80 15,1 0-87-15,-4 0-257 16,3 0-8-16,-4 0-24 0,5 0-152 16,0 0-96-16,0 0 56 15,0 0 152-15,0 0 152 16,0 0-64-16,0 0-72 0,0-2-32 15,0-2-16-15,0 0-96 16,0-2 32-16,0-5-71 0,0 2-153 31,0-3 48-31,-2 4-56 16,1-1 88-1,1 6-8-15,-4-1 56 0,4 2 16 0,0 2 16 0,0 0 8 16,0 0-48 0,-1 0-32-1,1 0-40-15,0 0-64 0,-3 0 0 16,3 0 0-16,0 2 0 15,0 2 64-15,0 1-64 16,0 8 8-16,0 6 40 0,0 12 176 16,0 9 96-1,0 12-40-15,-2 8 48 16,-4 4-40-16,-4 0-32 0,2-6-24 31,0-3-80-31,0-11-48 31,4-10 0-31,1-7-88 0,3-10-8 0,0-9 0 0,0-4 0 16,0-1 0-16,0-3-8 15,0 0 16-15,0 0 144 0,0 0-24 16,0 0-80-16,0 0-56 16,0 0-8-16,0 0-352 0,0-7-456 15,3-13-688 1,2 0-761-16,2-2-2240 0</inkml:trace>
  <inkml:trace contextRef="#ctx0" brushRef="#br0" timeOffset="78996">5831 8693 4408 0,'0'0'1249'0,"0"0"-929"31,0 0-16-31,0 0 304 0,0 0-136 16,0 0-296-16,0 0-160 15,13 26 168-15,0-10 392 0,6 4-40 16,-1 4-72-1,1 4-103-15,4 0 39 0,0 2 56 16,-4-1-200-16,4-1-72 0,-4-5-32 16,-1-3-104-16,-1-3 8 31,-5-5-56-31,1-3 0 0,-4 0 8 15,-1-5-8-15,-3 0 0 32,2-4 8-32,-7 0 0 0,3 0 48 15,-1 0 0-15,4 0 16 0,4-6 0 16,11-14 120-16,1-9 88 15,12-5-112-15,2-3-80 0,-1 1-80 16,-2 2 48-16,-6 6-48 16,-6 3 56-1,-3 7-56-15,-7 4 0 0,-3 5 112 0,-3 4 16 0,-5 1 72 31,0 4 152-31,0 0 136 16,0 0 97-16,0 0-57 0,0 0-168 31,0 0-232-15,0 0-136-16,0 0-816 0,0 0-1009 0,-8 7-2144 15,-3 6-4464-15</inkml:trace>
  <inkml:trace contextRef="#ctx0" brushRef="#br0" timeOffset="80052">6564 9242 4112 0,'0'0'1593'31,"0"0"-969"-31,0 0 264 16,0 0 488-16,0 0-127 0,0 0-409 16,0 0-368-16,0 0-64 15,0 0-48-15,0 0-48 0,0 0-56 16,0 2-56-16,0 2-40 15,-3 2 8 1,0 4-40-16,1 2-24 16,-6 9-16-16,5 5 24 0,-2 8 56 15,-2 9 80-15,-1 10-104 16,5 7 49-16,-2 6 23 0,2 2-40 15,3 0-40 1,0 5-64 0,0-1-24-16,0 3 48 0,0 2 32 15,5 4-72 1,5-4 0-16,-2 4 8 0,0-5-56 0,0-5 0 15,0-7 0-15,0-11-8 0,0-6 0 32,-1-11 0-32,-3-6 0 15,1-6 0-15,0-6-8 16,-3-6 8-16,-2-6 0 15,1-2 0-15,-1-2 8 0,0-2 8 0,0 0 72 16,0 0 40-16,0 0 40 31,0 0-40-31,0 0-80 16,0 0-48-16,0-2-328 0,5 2-152 15,-5 0 88-15,0 0 0 16,0 0-33 0,0 0 185-16,0 0 176 0,0 0 64 0,0 0 104 31,0 0 176-31,0 0 105 15,0 0 23-15,0 0-16 0,0 0-40 0,0 0-24 16,0 0-104-16,0 0-64 16,0 0-160-1,0 0-304-15,0 0-608 0,0 0-177 16,0 0-167-1,0 0-904-15,0 0-345 16,0 4 473-16,0 0 551 0,-11 1 833 16,0-4 376-16,2-1-1440 15</inkml:trace>
  <inkml:trace contextRef="#ctx0" brushRef="#br0" timeOffset="81077">6483 10656 6385 0,'0'0'1896'0,"0"0"-1376"16,0 0 281-16,0 0 551 0,-8 4 56 16,8-4-432-16,0 2-472 15,0-2-127-15,0 0 23 16,0 2-120-16,0 0-144 0,0 2-136 15,0 4-200-15,8 2 120 16,9 5 80-16,-3 2 0 0,5 3 0 16,1 0 16-16,-1 4 40 15,2 0-48-15,-1 1 40 0,1-1 0 31,-4-1-40-31,-2-2 72 16,1-3-72-16,-5-6 0 0,-3-3 0 16,0-3 0-16,-4-3 0 15,-4-3 88-15,3 0 64 16,-3 0 32-16,0 0-32 0,0 0-64 15,0 0-88-15,0 0-8 16,0 0-48 0,2 2-32-16,-2-2 8 0,0 0 64 15,3 0 0-15,-2 0 8 16,-1 0-8-16,0 0 8 15,0 0 0-15,0 0 16 16,0 0-16 0,5-12 8-1,2-8-8-15,6-13 128 16,4-5-40-16,6-5-88 15,0-2 0-15,2 1 0 0,0 2-8 16,1 7 8-16,-9 5-8 16,-1 7 8-16,-4 5 0 0,-7 4 64 15,1 3-48-15,-6 4-8 16,3 1 104-16,-3 4 24 0,0 2 72 15,0 0-32-15,0 0-8 16,0 0 16-16,0 0-16 0,0 0-72 16,0 0-24-16,0 0 8 31,0 0-72-31,0 0 80 0,0 0-8 15,0 0 16-15,0 0-16 16,0 0-80-16,0 0-80 16,-6 0-824-16,-14 0-1801 15,-7 0-5624-15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3:39:46.790"/>
    </inkml:context>
    <inkml:brush xml:id="br0">
      <inkml:brushProperty name="width" value="0.05292" units="cm"/>
      <inkml:brushProperty name="height" value="0.05292" units="cm"/>
      <inkml:brushProperty name="color" value="#FF0000"/>
    </inkml:brush>
  </inkml:definitions>
  <inkml:trace contextRef="#ctx0" brushRef="#br0">3678 11646 1040 0,'0'0'1832'16,"0"0"-816"-16,0 0-159 15,0 0-73 1,0 0-80-16,0 0-80 0,0 0-80 15,0 0-56 1,0 0 32 0,0 0-24-16,0 0-23 0,0 0-65 15,0 0-72-15,0 0-24 0,0 0-80 16,0 0-56-16,0 0-64 15,0 0-24-15,0 0-32 0,0 0-48 16,0 0 0-16,0 0 8 16,0 0-8-16,0 0 8 0,0 0-16 15,0 0 0-15,0 0 0 16,3 0-16-16,6 0 16 15,2 0 64-15,-3 0 48 0,2 0-24 16,-1 0-8-16,-1 0 24 16,2 0 32-16,-3 0 8 0,1 0-40 15,1 0-48-15,3 0 0 47,-4 0 8-47,3 0-48 16,0-2 56-16,1 2 40 0,-1-1-16 0,0 1-24 15,-4-2-64-15,1 2 56 16,-2-2-56-16,2 2 56 0,0 0-48 15,2 0 48-15,0 0-56 16,1 0 64 0,4 0-64-16,-3 0 0 0,5 0 0 0,0 0 0 15,3 0 0 1,-4 0 0-16,-2 0 8 0,1-2-8 31,-2 2 0-31,-5 0 48 16,2-2-48-1,-2 2 0-15,0-2 0 0,-2 2 0 16,2 0 40-16,4 0-40 0,-1-2 0 15,7 2 8-15,-1-2-8 0,6 2 40 16,0-2-40-16,1-1-8 16,2 1 0-16,-7 0 8 15,1 0-8-15,-4 0-8 0,-3 2 8 16,0 0-8-16,1 0 8 31,-4 0 0-31,-1 0 0 0,0 0 0 16,0 0 8-16,-2 0-8 15,2 0-8-15,1 0 0 16,6 0 0-16,2 0 8 0,0 0 8 15,1 0 8-15,0 0 32 16,-4 0-32-16,1 0 0 0,0 0 40 16,-4 0-48-1,-3 0 8 1,3-2-8-16,-1 2 8 0,0-2 0 15,5 2-16-15,-1-2 8 0,6 2-8 16,2 0 0-16,-1-1 8 16,1 1 0-16,-1 0 0 15,-1-2 0-15,-1 2 0 0,-3-2-8 16,-5 2 0-16,-1 0 8 0,0 0-8 15,-3 0 0-15,1 0-8 16,-3 0 8 0,5 0-8-16,-3 0 0 15,4 0 8 1,-1 0 0-16,-1 0 0 31,-2 0 0-31,1 0 0 16,0 2 0-16,0 0 0 15,-1-1 0 1,4 1 0-1,1 0 8-15,1 2-8 0,1 0 0 16,1 1 0-16,3-1 0 0,-1 2 8 16,6 0 0-16,-5-1 0 15,1-1 0-15,-2 3 8 0,-1-5-8 16,1 2 72-16,-5 0-80 31,2-2 0-31,-7 0 0 16,1 0 0-16,-1 0 0 0,-4-2 0 0,4 1-8 15,-7 1 8-15,4 0 0 16,2 0 0-16,-1 0 0 15,-1-2-8-15,1 0 8 16,6 3 0 0,-4-1 0-16,0 0 0 15,3 0 0-15,4 2 0 0,-6 0 0 16,4-2 0-16,-1 0-8 0,-1 0 8 15,0 1 0-15,1-1 0 0,0 0 0 16,-5 1 0 0,4-3 8-1,1 2-8 1,-3 0 8-16,3 0-8 0,-6 0 8 15,2 0 0-15,0-2 0 0,-3 0-8 0,3 2 8 16,-1-2-8-16,-1 0 8 16,-1 2-8-16,1-2 0 31,1 0 8-31,2 0 0 0,3 0 0 15,-1 0 0 1,4 0 0-16,1 0 0 0,-2 0 0 0,4 0 48 16,0 0-56-16,-4 0 0 15,2 0 0-15,1 0-8 16,0 0 8-16,4 0-72 0,4 0 72 15,-1 0 8-15,3 0 0 16,-1 0-8-16,-2-2 8 0,-1 0 16 31,0 0-24-31,-6 0 0 0,3 2 0 16,-4 0-16-16,2 0 8 15,-2 0-8-15,-2 0 8 0,2 0-8 16,-3 0 8-16,-1 0 0 16,-3 0 0-16,-1 0 8 0,-1 0 0 15,1 0 0 1,0 0 0-16,-3 0 0 0,0 0 0 15,1 0 8-15,1 0-8 0,1-2 8 16,1 2-8-16,1-2 48 0,1 2-40 16,2-2 8-16,2-1-8 0,1 1 0 15,2 0 40-15,1-1-40 16,4-1 0-1,1 0-8-15,2 0 8 0,0 0 0 0,1 2 0 32,-1-3-8-32,1 3 0 0,4 0-8 15,-3 0 0-15,1 0 8 16,-2 1 0-16,1 1 0 15,-3 0-8-15,-4 0 8 16,2 0 0 0,-4 0 8-16,4 0 0 15,0-2 8-15,-1 0-8 0,1 2 8 16,-1-2-8-16,-1 0-8 31,0 0 8-31,-4 2 0 16,2 0 0-16,-5 0-8 0,-1 0 8 15,2 0 0 1,-7 0 0-16,2 0 8 15,-2-2-8-15,-2 2 32 0,2 0-40 16,-3 0 0 0,0 0 0-16,5 0-8 31,-2 0 0-16,3 0 0-15,0 0 0 0,4 0 0 0,-2 0 0 16,-2 0 8 0,0 0 0-16,-3 0 0 15,4 0 0-15,-7 0 8 16,3 0-8-16,-2 0 8 15,5 0-8 1,1 0 8-16,-1 0-8 0,2 0 0 0,2 0 0 16,2 0 0-16,-1 0 0 0,1 0 8 15,4 0-8-15,-4 0 8 16,3 0 0-16,-3 0-8 15,6 0 8-15,-7 2 8 0,2-2-8 16,1 2-8-16,2 0 0 16,0 0 0-16,2-2 8 15,1 0-8-15,4 0 0 0,-4 0 8 31,0 0 8-31,-1 0-8 16,-1 0 8-16,-2 0 32 0,-1 0-48 16,0 0 8-16,-1 0 0 0,2 0 9 31,2 0-9-31,-1-4 8 0,0 2-8 0,3-2 40 15,-1 0-40-15,-4-1 8 0,1 1-16 16,-2 0 8-16,-6 2-8 16,1 1 0-16,2 1 0 0,-5 0-8 15,6 0 0 1,-5 0 0-16,5 0 8 0,2 0 0 31,-3 0 8-31,2 0 0 16,1 0 0-16,-2 0 64 15,0 0-64-15,-1 0 0 0,-1 0 0 16,-1 0-8-16,5 0 8 15,-5-2-8-15,5 2 16 32,-2 0 32-32,2 0 16 0,1 0 24 0,-3 0-24 0,5 0-16 0,-1 0-32 15,-1 0 40-15,2 0-8 16,2-2-40-16,-2 2 8 15,6 0-16-15,-4 0 16 0,-1 0-8 32,-1 0 0-17,-3 0 64 16,1 0-72-31,-4 0 8 0,-2 0 0 16,-2 0 0-16,0 0 0 16,1 0 0-16,-1 0 8 0,-6 0 32 15,3 0-48-15,-2 0 8 0,6 0-8 16,-7 0 16-16,1 0-16 15,-1 0 0-15,1 0 0 16,-1 0 8-16,0 0-8 16,2 0 0-16,-1 0 0 15,2 0 0 1,2 0 0-16,1 0-8 0,2 0 8 0,0 0 8 31,3 0 0-31,2 0 40 0,0 0-40 0,-1 0 0 16,1 0-8-1,-2 0 0-15,-1 0-8 16,1 0 0-16,-2 0 8 15,1 0-16-15,-2 0 16 0,3 0 0 16,-3 2 0-16,3 0 0 16,-3-1 0-16,0 3 0 0,3-2-8 31,-5 0 8-31,1 0 8 15,-4-2-8-15,3 2 0 16,-6 1 0 0,1-3 0-16,-1 2 0 15,2-2-8 1,1 2 0-16,0 0 8 15,3 0 0-15,4 0 0 16,-4 0 0-16,8 0 8 16,-2 0 0-16,0 0 0 0,1-1 8 0,-3 1-16 15,-1 0 0-15,-7 0 0 16,4 3 0-16,-1-3 0 15,1 2-8-15,0-2 8 0,1 0 0 16,-4 0 0-16,1 0 8 16,-1-2-8-16,2 2 16 0,-4-2-8 15,3 2-8-15,-3-2 0 16,-1 2 8-16,0-2 0 15,0 1-8 1,-1-1 0-16,-2 0-16 0,0 2 8 16,1-2 8-16,-2 0 0 15,-1 2 8-15,4-2-8 0,-3 0 0 16,-1 0 8-16,2 0 0 15,3 0-8-15,-5 0 0 0,0 0 0 16,1 0 0-16,3 0 0 31,-3 0 0-31,1 0 0 0,-2 0 8 0,0 0 48 0,0 0-48 16,0 0-8-16,0 0 0 0,0 0 0 15,0 0 0-15,0 0 8 32,0 0 0-32,0 2 40 15,0-2-40-15,0 0 64 0,0 0 0 16,0 0-24-16,0 0 40 15,0 0 88-15,0 0 72 0,0 0 0 16,0 0 16-16,0 0-128 16,0 0-80-16,0 0-56 0,0 7-1288 15,0 3-1449-15,-8 0-5016 0</inkml:trace>
  <inkml:trace contextRef="#ctx0" brushRef="#br0" timeOffset="7083">10639 11633 2680 0,'0'0'1456'0,"0"0"-815"16,0 0 215-16,0 0 128 15,0 0-72 1,0 0-416-16,0 0-208 16,0 0 72-1,0 0 128-15,0 0 1 16,0 0-89-16,0 0-152 15,0 0-40-15,0 0 72 0,0 0-48 16,0 0 8-16,0 0-32 16,0 0 16-16,0 0 16 0,0 0 8 15,0 0 8-15,0 0-48 16,0 0-32-16,0 0-48 15,0 0-48-15,0 0-64 0,0 0 40 32,0 0-48-32,0 0 88 15,0 0-40-15,0 0 24 0,0 0 32 16,-2 0 16-16,0 0 32 15,-1 0 0-15,-2 0-96 16,2 0-56-16,0 0 81 0,-2 0-25 16,2 2-56-16,-2-2 72 31,2 0-16-31,-1 0-56 0,0 0 0 0,0 2 0 15,0-2-8-15,-3 2-8 16,-1 0-56-16,2 0 56 16,1 1 0-16,-7-1-8 0,6 0 8 15,3 0-8 1,-5 0 16-1,6 0 0-15,-6 1 16 0,0-1-16 16,5 0 0-16,-5 0 16 0,4-2 32 16,-2 2-48-16,-2 0 48 15,5 0 8 1,-2 0 32-16,-2-2-8 15,2 2-72-15,1-2 0 16,0 2 0-16,1-2 40 0,-5 1-40 16,3-1 0-16,-1 2 8 15,-1 0-16-15,-2-2 24 16,2 0-16-1,1 2 56-15,-1-2-56 16,-2 0 40-16,2 2-40 0,-3-2 8 16,2 0 40-16,-1 0-48 15,-1 0 64-15,0 0-64 16,-1 0 48-16,0 0-48 0,3 0 56 15,-2 0 64-15,3 0-24 32,-1 0-48-32,0 0-48 0,2 0 56 15,1 0-64-15,-1-2 8 16,-1 2 0-16,1-2 0 0,-1 0-8 15,1 2 56-15,-1-2-48 0,2 2 0 16,-1 0-8 0,1-1 0-1,0 1 0-15,-1-2 8 0,-1 2 0 16,4 0-8-16,-5-2 8 15,2 2 0-15,-1-2 8 16,1 0-8-16,-4 0 32 0,5 2-40 0,-3-2 0 31,2 0-8-15,-1 2 8-16,-1-2 0 0,2 2 0 0,2 0-8 15,1 0 0-15,-3 0 0 16,1 0 0-16,-2 0 8 16,2 0-8-1,-1 0 8-15,-2 0-8 16,-2-2 0-16,4 2 8 15,-6-3 0-15,4 3 0 0,-1 0 0 16,1 0 0-16,0-2 0 16,-1 2 0-16,3 0-8 0,0 0 0 15,-1 0 8-15,-1 0-8 31,-3 0 8-31,1 0-48 0,-1 0 48 16,-4 0-8-16,2 0 8 16,0 0 0-16,2 0 0 15,-5-2 8-15,3 2 8 0,2 0 32 16,3-2-40-16,-2 2 0 15,3 0 8 1,-4-2-8-16,5 2 8 0,-1-2 48 16,1 0-48-1,-2 1 32-15,0-1-40 0,-4 0 0 16,1 0 0-16,0 0-8 0,-1 0 0 15,1 0 8 1,3 0-8-16,-3 0 8 16,3-1 0-16,0 1 72 0,4 0-72 15,-4 0 0-15,2 0 64 16,-1 0-64-16,1-2 0 15,-1 3 56-15,1-3-56 0,-4 0 0 32,4 2 40-32,-2-3-40 0,3 1-8 15,0 2 8-15,3-2 128 16,2 0-32-16,0 2-48 15,-3-1-48 1,3 1-8-16,-1-2 0 0,1 0 0 0,-2-1 0 31,0-1 0-31,-1-2-8 0,0 1-48 16,1-4 48-16,1-1 0 15,-1 1-40-15,2-4 40 16,0 1 0-16,0 0-80 16,0-2 72-16,0 2-32 0,0 0 0 31,0-2 40-31,0 4-72 0,2-3 64 0,1 6-56 15,0-1 24-15,0 1 48 16,-1 2-8-16,0-1 8 16,2-4-8-16,0 1 0 0,1 0-64 31,-1-4 24-31,1 2-40 15,2-2-8-15,-1 0-8 16,-1-2 16-16,1 3 8 0,-1 3 72 0,-1-4 0 16,-1 4 8-16,-2-2-8 15,3 1 8-15,-3 3-8 0,-1-2 8 31,2-1-8-31,1 1-64 16,0-2-40-16,2 1-32 16,-2 0 32-16,-1 2 0 0,0 4 32 15,-2 0 80-15,4 1-8 0,-4 4 8 16,0-1 0-16,0 2-8 31,0-2 8-31,0 2-16 16,4-4-48-16,-3 0 0 0,6 0 16 15,-6 0-8-15,4-2 8 16,2-1 40-16,-1 2 0 0,5-1-40 15,-4 0 32-15,1 0-40 32,0 1 48-32,2 1-56 15,-4 1 7-15,2-1 49 0,2 0-40 16,1 0 48-16,2-2-48 0,2 2 32 15,1-1 8-15,0 1-56 16,2 3 64-16,-2-1-16 16,-2 2 8-1,4-2 0-15,0 2-48 16,3 0 48-16,-2 0 0 0,4 0 0 15,1-2 0-15,0 2 8 16,-1 0 0-16,0-2 0 0,-6 2 0 16,3 0 0-1,-4 0 0-15,0 0 0 16,-1 0 0-16,1 0-8 31,2 0 8-31,-1 0-8 0,1 0-8 0,3 0 16 0,-2 0 0 16,1 4 0-1,2-2 0-15,-1 1 0 16,0-1 0-16,-1 2 8 15,-1 1-8-15,1-1 0 0,-3 2 0 16,4 0 0 0,-1-2 0-16,-3 1 8 0,1 2-8 0,0-1 0 15,3-2 8-15,-3 0 0 31,3 2-8-31,-5-3 8 16,2 2 0-16,-2-1-8 0,-3 2 0 16,0-2 0-16,-2 2 0 15,0-2 0-15,1 1 0 0,0 0-8 16,0 1 8-16,-6 0-8 15,4 0 8 1,0 2 0-16,-2-2 0 16,1 2 0-16,-2-2 8 15,1 2-8 1,-2 0 8-1,2 0-8-15,-1 2 56 0,-1-1-48 0,1 0 0 16,-2 3 0-16,-2 1 0 16,0-2-8-16,-1 1 8 0,1 3 40 15,-3 0-40-15,2 2 88 16,-2 3-48-16,0-3 41 0,0 2-17 15,0-2 0-15,0 2-24 16,0-2-40 0,-5 4 56-16,0-1-56 15,2 0-8-15,-2-2 16 16,-2 0-8-16,3-2 8 0,-3 0 32 15,-3-2-40-15,2 3 96 0,-3-2-40 16,0 0-56-16,-2 0 64 31,-2 2-16-31,2-6 0 16,2 3 16-16,0-3 8 0,3-6-16 15,-2 3 8-15,3-4-64 16,1 1 112-16,0-1-32 0,-1-2-16 16,2 0 8-16,0 0-8 31,4-2-24-31,-4 2 24 0,3-2-64 15,1 0 0-15,1 0 8 0,0 0-8 16,0 0 40-16,0 0-40 16,0 0 40-16,0 0 32 0,0 0-8 15,0 0-16 1,0 0-56-1,0 0 0-15,0 0-288 16,0-17-784-16,0 2-769 0,0-6-4896 0</inkml:trace>
  <inkml:trace contextRef="#ctx0" brushRef="#br0" timeOffset="10936">10874 10705 2712 0,'0'0'824'0,"-14"0"-392"16,4 0 232-16,4 0-7 0,-1 0-273 16,4 0-248-16,0 0-136 0,-2 3 0 15,3-1-56-15,2 0 56 31,0 0-8-31,0 0-40 16,0 2-24-16,0 0 64 0,0 2-72 16,0 1 72-16,0 0-88 0,0-1 8 15,0 0 8-15,7 3-40 16,-1-3 16-16,1-1-8 31,2-1-16-31,-1 0 56 0,-1 0 64 16,-2-2 0-16,1 0 8 15,-1 1 0-15,-3-1 0 0,1 0 0 16,-1 0-8-16,2 2 8 15,-4-3 0-15,0 1 0 32,0 0 80-32,0 2 120 0,0 2 144 15,0 3 72-15,-4 1-8 16,-3 1-216-16,-4 2-48 0,-2-2-32 15,3-1-96-15,-1-1-16 16,6-3-360-16,2-6-1681 0</inkml:trace>
  <inkml:trace contextRef="#ctx0" brushRef="#br0" timeOffset="11736">10976 10445 4184 0,'0'0'2073'0,"0"0"-1209"0,0 0-32 16,0 0 0-16,0 0-504 15,0 0-264-15,0 0 88 0,34 75 289 16,-23-39 39-16,-3 4-8 15,-1 2 176 1,-5 0-136-16,-2-2-8 16,0 0 176-16,0-1-96 0,0-5-87 15,0-4-89-15,-5-7-104 16,3-4-152-16,2-10-104 31,-2-2 0-31,2-5 32 0,0-2 80 16,-3 0 80-16,3 0 120 0,-1 0 48 15,1 0-16-15,0 0-264 16,-2-4-128-16,0-7-192 0,-1 2-64 15,3-8-280-15,0 2-40 32,0-6 120-32,0-1 152 15,8-1 56-15,4 0 0 0,-1 1 7 16,0 5 73-16,0 2 80 31,-6 3 24-31,2 3 56 16,-2 2-48-16,-4 3 48 15,1 4-8-15,1 0-32 0,-1 0-56 16,4 0-48-16,-1 0 24 0,3 0 24 0,2 13 56 15,-1 0 48-15,1 6 112 16,-2 0 64 0,-1 1-96-1,1 1-80-15,-3-4-160 0,1-2-848 31,2-5-1016-31,5-10-969 0,-3 0-328 0</inkml:trace>
  <inkml:trace contextRef="#ctx0" brushRef="#br0" timeOffset="12056">11281 10664 3784 0,'0'0'1065'0,"0"0"-465"16,0 0 440-16,0 0 144 15,0 118-544-15,2-97-360 0,4-8-176 16,1 0-96-16,3-7-8 31,-4-4 0-31,2 0 0 0,-5-2 56 16,-1 0 16-16,4 0 80 15,-2-4 208-15,4-11 265 16,-2-2-241-16,-1-4-192 0,3 4-40 15,-6-2-24-15,-2 5 0 32,0 0-56-32,0 4-8 0,0 2-64 15,-10 2-152 1,-1 4-720-16,-1 2-305 0,1 0-279 0,3 0-64 15,2 0-705-15,2-4-719 0</inkml:trace>
  <inkml:trace contextRef="#ctx0" brushRef="#br0" timeOffset="12547">11281 10664 1120 0,'125'-42'1304'16,"-124"44"-568"-1,4 8 480-15,-2 2 65 16,1 6-113-16,0 0-360 0,3 3-104 15,-1-2-272-15,1 1-176 16,3-2-120 0,-2-4-8-16,1 0-15 0,-1-3-33 0,2-4-32 31,-5 1-40-31,-2-2 0 15,5-4 8-15,-5 3-16 0,1-5 0 16,-3 0-225-16,1 0-63 16,3 0 64-16,-2 0 224 15,0-15 0-15,4-2 72 0,2-7-64 31,-4-3-8-31,2-1-104 0,1 4 88 16,-3 2 8-16,1 6 0 16,-1 4 8-16,-2 6 8 15,0 2 96-15,1 2 24 0,0 2-24 16,0 0-40-16,4 0 32 15,0 2 121 1,0 10 31-16,3 2 8 0,-1 0 64 16,-2 0-136-16,2-2-96 15,-4-2-24-15,-1-2-64 16,1-4-64-16,-1 0-504 0,2-4-601 15,1 0-783 1,3 0-777 0,-4-10 41-16</inkml:trace>
  <inkml:trace contextRef="#ctx0" brushRef="#br0" timeOffset="12864">11690 10373 1136 0,'0'0'2384'0,"0"0"-1288"16,0 0-415-16,0 0 175 15,0 0-160-15,5 42 272 32,0-16-96-32,3 4 17 0,1 3-217 15,3-3-56-15,-4 0-232 16,3-2-232-16,-4-2-72 15,2-2-72-15,-2-2-8 0,1-2-24 16,0 1-544-16,0 2-664 0,2-3-1057 16,-4-6-3032-16</inkml:trace>
  <inkml:trace contextRef="#ctx0" brushRef="#br0" timeOffset="13556">11989 10464 4208 0,'0'0'1585'0,"0"0"-337"0,0 0 384 15,0 0-559-15,0 0-569 16,0 0-448-16,0 0-56 16,-84 64 80-16,74-38 104 0,4 0 0 15,6-2-88-15,0-2-32 16,0-6-64-16,0-4 0 0,0-4-8 15,4-2 0-15,3-4 8 32,-2-2 16-32,3 0-8 15,3 0-8-15,-4 0 16 0,9-16-16 16,-3-4-16-16,4-5-400 15,4-4-336-15,-3-6-233 0,0 1-183 16,-2-4 88-16,-8 1-336 16,-1-1 175-1,-7-1 473-15,0 1 96 16,0 2 72-16,-7 4 152 0,-4 2 216 15,3 8 232-15,0 4 472 16,0 7 312 0,4 8 104-16,1 1 376 0,2 2-103 15,-3 0-233-15,4 0-328 16,-1 0-288-16,1 0-256 15,0 9-40-15,0 8 256 0,0 3 184 16,0 2 40-16,0 4 49 16,0 2-73 15,0 0-64-31,0 0 88 15,0 0-64-15,5 1 40 16,-1-5-24-16,1 1-64 16,3-3-152-16,0-1-104 0,-1-2 8 15,3-2-40-15,-2-2-48 0,1-2-40 31,-1-3-8-31,4-3 0 0,1 0-520 0,3-7-640 16,8 0-688-16,-1-9-969 0,-4-6-3448 0</inkml:trace>
  <inkml:trace contextRef="#ctx0" brushRef="#br0" timeOffset="14384">12384 10033 3328 0,'0'0'2345'0,"0"0"-1433"16,0 0-752-16,0 0 72 15,0 0 912-15,0 0-88 0,44 103-335 0,-33-58 15 16,1 3-40-16,-6-2-248 16,-1 0-152-16,-5-3-176 0,0-3-16 15,0-7-96 1,0-4 96-1,0-10-104-15,-3-4-56 16,-4-10-120-16,4-5 48 0,-2 0 120 0,-1 0-480 16,4-13-240-1,-1-8 320-15,3-5-32 0,0 0 80 0,5 0 47 31,8 1 81-31,3 2 112 16,-2 3 56-16,2 6 64 16,1 4 0-16,-3 4 80 0,-3 4 24 15,2 2 32 1,2 0-32-16,-4 0-23 15,4 0-17-15,-7 6 16 16,0 4 56-16,-2 0 128 16,2 2 64-16,-4 2 16 0,-3 2 168 15,-1 2-80-15,0 1-64 16,0-2-24-16,-3 2 0 0,-10-2 32 15,-3 2 32 1,-5-4-104 0,2-2-96-16,-6-4-112 15,3-1-96-15,-1-3-64 0,1-5-624 16,4 0-696-16,5-13-736 15,8-4-1913-15</inkml:trace>
  <inkml:trace contextRef="#ctx0" brushRef="#br0" timeOffset="15375">12686 10325 3992 0,'0'0'1073'0,"0"0"-449"31,0 0-24-31,0 0-56 16,0 0 136-16,0 0-104 0,0 0-144 16,0 0-16-16,68 4-24 15,-53-4 65-15,-2 0-89 16,1 0-136-16,1-10-96 0,-4 0-16 15,4-4-8 1,-7 0-64-16,0-2-48 16,-5 2 8-1,-3-2 96-15,0 0-104 0,0-4-48 0,0 0-8 16,0 2-128-16,-10-1-120 15,1 8 176-15,-6 1 72 16,4 3 56-16,-1 7 56 16,-5 0 408-16,4 0 80 15,-5 2-168-15,5 11-32 16,-5 0 88-16,5 4-56 15,-1-2-144-15,3 4-96 0,4-4 16 16,1 2-48 0,2 1-8-16,1-4-16 15,2 2 16-15,1-2-48 0,0 0 8 16,0-2 40-1,0 0-88 1,0 0 40-16,1 0-24 16,10-2 32-16,-4 1-8 0,3-4-40 15,-1 1 73-15,1 0-73 16,-2 1 56-16,2-2-48 0,1-1-8 15,0-2 0-15,1 0 0 16,-1 1 8 0,2-3 56-1,1 0-16-15,-2-2-8 0,-1 0-40 16,4 0 40-16,-6 0-48 0,3 0 0 15,-3 0-56-15,-1-4-24 0,0-1 32 16,-6 3 32-16,4 2 8 16,-6 0 0-1,0-2 0-15,0 2-40 0,2 0-8 16,-2-2 0-1,3 2 48-15,-1 0 8 16,-2 0 8-16,5 0 0 0,-5 0-8 0,0 0-16 16,1 0-49-16,-1 0 17 15,0 0 0-15,4 0 24 16,-4 0 16-1,1 0 0-15,4 0 8 16,-5 0-64-16,0 0-248 16,0 0-320-16,0 0-528 0,-11 0-1048 15,-9 0-4154-15</inkml:trace>
  <inkml:trace contextRef="#ctx0" brushRef="#br0" timeOffset="18148">4833 11691 1168 0,'0'0'2352'0,"0"0"-1448"16,0 0-175-16,0 0 263 0,0 12-56 0,0-5-496 15,0 10-200-15,0 2 80 16,0 6-48 0,2 1 0-1,2 0-72-15,-4 2 64 0,0 0-40 16,0 3 73-16,0 3 39 15,0 1-112-15,0 1-120 0,0 2-32 16,0-1 0-16,0-7-64 16,0-5 0-1,0-6-8-15,0-5 0 16,0-4 8-16,0-6 0 0,0 0 8 15,0-4 40-15,0 2 56 16,0-2 136-16,0 0 120 0,0 0 8 16,0 0-56-16,0 0-72 31,0 0-168-31,0-2-80 0,0-20-592 15,0 2-1424-15,0-2-4042 0</inkml:trace>
  <inkml:trace contextRef="#ctx0" brushRef="#br0" timeOffset="18909">4797 11705 104 0,'0'0'696'0,"0"0"144"31,0 0-8-31,0 0-128 0,0 0-32 15,0 0-216-15,0 0-71 0,0 0-17 16,8-12 104-16,-8 12 128 0,0 0 232 16,0 0 48-16,0 0-56 15,0 0-95 1,0 2-73-1,0 10-72-15,-11 6-280 0,0 5 16 16,-2 7 32-16,0 1-72 0,2-1-88 16,-2-4-96-16,5-4-48 31,-2-5 16-31,5-6 88 0,-1-5-32 15,4 0 88-15,-1-4 40 16,1-2-56-16,-1 2-48 0,3-2-88 16,0 0-56-16,0 0-176 15,0 0-608-15,0 0-816 0,0 0-1121 16,0 0-1928-1</inkml:trace>
  <inkml:trace contextRef="#ctx0" brushRef="#br0" timeOffset="19667">4805 11673 512 0,'0'0'1048'0,"0"0"-808"16,0 0-136-16,0 0 128 15,0 0-72-15,0 0 168 0,0 18 312 16,4-14 48-16,4 0 161 31,-3 2-17-31,3 1-80 0,1 2 0 0,4 1-264 16,2 3-88-16,-1 4-64 15,3 0-8 1,0 6-160-16,1-1-48 0,0 0-40 0,-2-4-72 15,-1-2 0 1,-4-4 8-16,-5-4-16 16,1-1 8-16,-4-3-8 0,-1-4 8 15,-2 0 96-15,0 0 16 16,0 0 41-16,0 0 103 15,0 0 96-15,0 0 80 0,0 0-32 32,0 0-376-32,0 0-32 0,0-9-1400 15,0 3-4178-15</inkml:trace>
  <inkml:trace contextRef="#ctx0" brushRef="#br0" timeOffset="22742">5233 11744 3592 0,'0'0'1465'15,"0"0"-761"-15,0 0-184 16,0 0-232-1,0 0-216-15,0 0 376 16,17 55 248-16,-11-31-120 0,-6 0 144 0,2 0-63 16,1-4-177-1,-3 0-88-15,0-2-80 0,0 0-56 16,0 1-56-1,0-2-96-15,0 2-56 16,0-4-32-16,0 2 0 16,0-4-8-16,0-5 40 0,0-1-48 15,0-3 8-15,0-4 48 16,0 0 16-16,0 0 48 0,0 0 16 31,0 0 40-31,0 0-48 16,0-2-128-16,0-7-208 0,0-1-120 15,0 1 64-15,0-4-56 16,0 2-96-16,0-3 56 15,5 1 72 1,4 2 56-16,-1-2 128 16,4 3 56-16,-4 3 40 15,0 1-56-15,2-1 48 0,-1 5-40 16,-1 0-24-16,2 2-24 15,-3 0-25-15,1 0 9 0,1 6 56 16,-2 5 64-16,-1-2 48 16,-1 1 80-1,0 1 89-15,-5-2-9 16,0-1 96-16,0 1-24 0,0-3 128 15,0 1 112-15,0 1-48 16,-10 1 16-16,-3-1-208 0,-3-1-104 16,-3 1-128-1,-1-1-48 1,1-1-464-16,4-4-432 0,4 2-656 15,5-4-441-15,4 0-2312 0</inkml:trace>
  <inkml:trace contextRef="#ctx0" brushRef="#br0" timeOffset="23448">5445 11861 536 0,'0'0'2832'0,"0"0"-1215"16,0 0-561-1,0 0 40-15,0 0-360 0,0 10-456 0,0 8-160 16,0 4 128-1,0 5-40-15,0-4-64 16,3 1-96-16,0-3 56 0,1-4-40 16,1-2 56-16,-2-4-120 15,0-2 16 1,-1-3-8-16,-1-2 8 0,-1-4-16 0,5 0 0 15,-5 0-8-15,0 0-56 16,3 0-200 0,2 0-48-16,-2 0 224 15,7 0 32-15,-3-6 56 16,1-3 56-16,-2-2-8 0,2-1 24 15,-1-3 0-15,-6 2-8 16,4-2-48-16,-3 2 40 0,1-2-8 31,-2 1-40-31,3 2 0 16,-4 4 8-16,0 0 0 15,1 4 32-15,-1 4 56 0,0 0 152 16,0 0 185-16,0 0 215 31,0 0 32-31,0 0-216 0,0 0-160 16,0 0-312-16,0 6 0 15,0 2-80-15,2 5 80 0,3-2 16 16,1 1-8-16,1 1 64 0,-2-2-64 16,1 0 0-16,0-3-8 15,6-1-376-15,-6-1-512 16,10-4-737-1,-3-2-655-15,0 0-1009 0</inkml:trace>
  <inkml:trace contextRef="#ctx0" brushRef="#br0" timeOffset="24714">5797 11829 4825 0,'0'0'1480'15,"-4073"0"-392"1,8146 0 368-16,-4073 0-207 16,0 0-73-16,0 0-456 15,0 0-304-15,0 0-288 0,0 0-128 16,-74 2-16-16,64 11-64 15,4 0 0-15,-1 4 16 0,2-2 0 32,2 2 16-32,3 0-32 15,0-2 0-15,0-2 8 16,0-1-48-16,0-3-32 0,3-2-88 15,2-3 32-15,-2-2 8 0,5 0-80 16,-4-2-32-16,4 0 24 16,-3 0 32-1,3 0 152 1,-2-6 104-16,1-7 0 0,-1-6 0 15,1-3-40-15,-3 1-56 0,1-4 40 0,-3 5-128 16,-2 4-1 0,0 4 185-16,0 4 104 15,0 4 113-15,0 2 15 16,0 2-8-1,0-2-56-15,0 2 0 0,0 0-64 16,0 0 0-16,0 0 64 0,0 0-48 16,0 0-112-16,0 0 0 0,0 0 0 31,0 0-8-31,0 0-88 15,0 2-72-15,0 2-40 16,0 4 168-16,0 5 32 0,0-2 208 16,0 5-48-16,3 0-8 15,-1 1-24-15,-1 2-48 0,4 2 0 31,-3 1-32-31,3-1-32 16,-1 0-8-16,1-1-8 16,-1-1 8-1,0 0-8-15,3-4 8 0,-1 2-8 0,2-3 0 16,-4-2 0-16,2-2 0 0,-1 0 8 15,0-2-8 1,-4 0 16-16,3 0-16 16,-1 0 48-16,-3 2-48 15,0-2 8-15,3 2 8 16,-3 0-16-16,2 0 8 0,-2 0 152 15,0-4-104-15,0 1 24 16,0-2-64 0,0-1 32-16,0-2-40 0,0 2 56 15,0 0-48 1,0 0 32-16,0 3-40 0,0-4 88 0,0 1-32 15,-2-2 24 1,-1 2-24-16,0-2 56 16,-2 0 16-16,-2-2 64 15,2 0 24-15,-6 0-32 16,0 0-64-16,-2 0-80 0,2 0-40 15,-1-4-8-15,4 0 48 16,2 0-24 0,1 1-16-16,5 1 88 15,0 2-16-15,0-2 0 16,0-1-72-16,0 3-8 15,0-2 0-15,0 0-16 0,-3-2 16 16,3-2-8-16,0-2 0 16,0-2 0-16,0 0 0 31,0 2 8-31,0-1 0 0,0-2 0 15,0 1 0-15,0 0 0 0,0 0 0 16,5 2 0-16,1 0-8 0,4-1 0 16,-2 2-112-16,1-1 64 15,4 2-48 1,0 2-16-1,3-1-8-15,1 1-32 0,-3 1 8 16,2-1-24-16,0 2 16 0,-1 0 40 16,-4 0 64-16,1-2-24 0,-6 2 16 15,2 2 48 1,-6 0 8-1,-2 0 8 1,0 0 0-16,0 0-144 0,-5 0-944 0,-6 0-3969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3:40:22.228"/>
    </inkml:context>
    <inkml:brush xml:id="br0">
      <inkml:brushProperty name="width" value="0.05292" units="cm"/>
      <inkml:brushProperty name="height" value="0.05292" units="cm"/>
      <inkml:brushProperty name="color" value="#FF0000"/>
    </inkml:brush>
  </inkml:definitions>
  <inkml:trace contextRef="#ctx0" brushRef="#br0">19093 8643 592 0,'0'0'936'0,"0"0"-376"31,-3-2-336-31,-2-1-16 0,-15 1 56 15,-10 2-56-15,2 0-1192 0,-1 0-728 0</inkml:trace>
  <inkml:trace contextRef="#ctx0" brushRef="#br0" timeOffset="1963">18033 8901 4825 0,'0'0'1544'0,"4"0"-1072"16,-4 0-96-16,1 0 312 0,-1 0 312 0,0 0-351 15,2 0-337 1,-2 0-152-16,5 0 104 0,-5 0 32 0,0 0 16 47,0 0-80-47,3 2-48 15,0-2 48-15,2 2 56 16,0-2-40-16,1 2-32 0,4-2-48 31,0 2-16-31,4 0 0 0,2 2-16 0,-1-1-8 0,1-1-8 16,-1 0 8-16,1-2 8 31,-3 2 8-31,4 0-8 0,6 0 8 15,-2-1-16-15,0-1 33 16,7 0 63 0,-3 2-24-16,3-2 56 0,1 0-24 0,-2 0-40 31,1 0-40-31,-1 0 24 15,2 0-72-15,2 0 16 0,1 0 40 32,-1 0-64-32,3 2-24 0,1-2 40 15,1 2-8-15,-1-2 24 47,-4 0-8-31,-2 2 24-16,-5-2-64 15,-1 0-8-15,-7 2-16 16,-1 0-8-16,-1-2-40 15,-2 2 0-15,-3 0 0 16,3 1-8-16,-1-3 0 0,3 2 8 16,-1 0 0-16,2-2 8 15,1 2-8-15,24 2 0 16,-4 0 48-16,4-1-32 15,2 3-16 1,-17-4 8-16,4 0-8 16,0 1 8-16,0-1-16 31,1-2 48-31,-4 2-48 0,-2-2 8 15,-1 0-8-15,-8 2 8 47,1-2-8-47,-2 0 16 0,2 2-16 16,1-2 0-16,5 2 8 31,1-2 0-31,22 4 80 16,0-2-8-16,-3 0 264 0,0 1-336 15,-24-3 40 1,3 2-40-16,-3 0 0 15,3 0 0-15,-5-2-8 16,18 2 8-16,-5-2-8 16,0 0 24-16,-3 3-16 15,-15-3 0-15,0 0 0 16,-1 0 0-1,-3 0-8-15,1 0 0 0,-2 0 0 16,-1 0-16 0,-2 0 16-16,0 0 0 15,-3 0 0-15,0 0 8 16,0 0-8-16,0 2 0 0,4-2-8 15,-4 0-56-15,1 0 64 0,4 0 0 32,-3 0 0-32,1 0-8 15,-1 0 0-15,-2 0 0 31,3 0 0-31,-3 0 0 0,0 0 8 16,0 0 16-16,0 0 56 47,0 0 0-47,0 0 40 0,0 0-24 15,0 0-88-15,0 0-384 16,0 0-576-16,-12 0-1424 16,-5-2-2313-16</inkml:trace>
  <inkml:trace contextRef="#ctx0" brushRef="#br0" timeOffset="13600">16058 11200 176 0,'0'0'1568'0,"0"0"-856"15,2 0 64-15,-2 0 168 0,0 0-95 16,0 0-9-1,0 0-88-15,0 0-208 16,0 0-48 0,0 0 96-16,0 0-48 0,0 0-152 0,0 0-135 15,0 0-97-15,0 0-56 16,0 0-56-1,0 0-40-15,0 0 64 16,0 0 0-16,0 0 32 16,0 0 0-16,0 0 8 0,0 0 40 15,0 0-24 1,0 0-56-16,2 0 8 0,4 0-72 0,-1 0 80 15,6 0 64-15,1 0 32 32,2-2-32-32,-1 0-48 15,1 2 0-15,3 0-32 0,0 0-64 16,0 0 64-16,0 0-72 15,-1 0 8-15,-1 0 72 0,1 0-8 16,-1 0 8-16,-1 0 0 16,2 0-32-1,-1 2 0-15,1 0-24 16,3 0 112-16,-2 2-16 0,-3-2-40 15,4-1-24-15,-2 3 48 16,0-2 8-16,-1 2 16 0,-4-2-64 16,-1 0 0-1,1 0-56 1,-1 1 64-1,1-1-24 1,4 0 8-16,-1-2-56 0,4 0 48 31,0 2 8-31,-1-2 8 0,4 2 24 0,-1 0-16 0,-1 0 128 0,1-1-48 16,-1 1-144-16,2 0 80 31,-3 2-80-31,-1-2 0 0,3 0-8 16,-4 0 16-16,-2-2 0 15,1 3-8 1,-7-3 0-16,3 2 8 0,-9-2-8 0,6 0 0 15,-5 0 40-15,4 0-48 16,-2 0 8-16,1 0-8 0,2 2 0 16,-1-2 0-16,-1 0 0 15,4 0 8-15,-2 0-8 0,0 0 0 16,3 0 17-16,4 0 31 31,-2 0-40-31,0 0 0 16,3 0 0-16,3 0 0 0,-3 0 0 15,2 0 8-15,1 0-8 0,1 0 72 16,-4-4-72-16,2-1 0 15,-2 3 8 1,0-2-8 0,-3 0 8-16,3 1-8 0,-1 1-8 15,2-2 0-15,1 0-8 0,0 2 0 16,0-1 8-16,3 1 0 0,-4-2 0 15,1 2 0-15,0 0 8 16,-2 0 64 0,-1 0 0-1,2-1-64-15,0 1 0 0,-1-2 48 16,-3 0-48-16,4-1-8 0,0 1 0 15,0 0 0-15,1 0 0 16,0 0 0-16,-4 2-8 16,2-1 8-1,1 1 0-15,-6-2 0 16,2 1 0-16,0-1 0 0,0 2 0 15,1 0-8-15,4 0 8 16,1 0 8-16,1-2-8 0,2 2 8 16,-1-2 64-16,2 1-64 31,-2-1 0-31,2-1-8 15,-2 3 0-15,-4 2-8 16,3-2 0-16,-9 2-8 0,2 0 8 16,-2 0 8-1,1 0-8-15,-3 0 8 0,-1 0 0 16,0 0-8-16,-3 0 8 15,0 0 0-15,2 0 8 16,-3 0 0-16,3 0 0 16,-1 0 0-16,2 0 0 0,0-2 0 15,-1 2-8-15,3 0 8 16,-2 0-8-16,-2 0 8 15,5 0-8-15,1-2 0 16,-1 2 0-16,-3 0 0 16,7 0-8-16,-2 0 0 0,3 0 8 15,1-2 0 1,1 0 0-16,0 0 0 0,0 2 8 15,-4-2 0 17,2 2-8-32,-4 0-8 15,-6 0 8-15,-1 0 0 16,-3 0 0-16,-2 0 0 15,0-2 0-15,3 2 8 0,-3 0 0 16,0 0 48-16,0 0-48 0,0 0 40 16,0 0-40-16,0 0 0 15,0 0 48-15,0 0-56 0,0 0 0 16,0 0 0-16,0 0 8 15,0 0 0-15,0 0-8 16,0 0 0-16,0 0 8 0,0 0 0 16,0 0 56-1,0 0-56-15,0 0 0 16,0 0 64-16,0 0-72 0,0 0 16 15,0 0 32-15,0 0 0 16,0 0-40-16,0 0 16 16,0 0-24-1,0 0 16-15,0 0-16 16,0 0 0-16,0 0 8 15,0 0-8-15,0 0 8 0,0 0-8 0,0 0-8 16,0 0 8-16,0 0 8 16,0 0 0-16,0 0 8 15,0 0-8 1,0 0 40-16,0 0-40 15,0 0 48-15,0 0-48 16,0 0-8-16,0 0-8 0,0 0 8 16,0 0-16-16,0 0 0 15,0 0 16-15,0 0 0 0,0 0-8 31,0 0 0-31,0 0-112 16,0 0-88-16,0 0-24 0,0 0-152 16,0 0-369-16,0 0-919 15,-10 0-2761-15</inkml:trace>
  <inkml:trace contextRef="#ctx0" brushRef="#br0" timeOffset="45060">8505 9451 128 0,'0'0'696'15,"0"0"248"-15,0 0 184 16,0 0 112-16,0 0-191 16,0 0-169-16,0 0 8 0,0 0-72 15,0-2-24-15,0 2-64 16,0 0-175-1,0 0-153-15,0 0-112 16,0 0-152-16,0 0-136 16,0 0-80-16,0 0 0 0,5 0 80 15,8 0 0-15,2 0 8 16,6 0 0-16,6 0 0 0,4 0 0 31,1 2 64-31,2 4-24 16,0 2-48-16,-3-2 8 15,-6 2-16-15,-5-2 8 0,-9 0-8 16,-3 0-48-16,-8 0 48 15,0 2 8 1,0 2 72-16,-5 4 360 16,-12 6-72-16,-6 2-176 0,-3 2-24 15,-1-2-152-15,2-4-8 16,-2-3 0-16,3-4 0 0,4-3-56 15,3-2 16-15,4-2 40 16,3-1 48 0,7-1-48-16,-2-2 8 31,5 0 0-31,0 0-8 0,0 0 0 0,0 0-8 0,0 0-88 15,0 0-56-15,0 0-48 0,0 0-8 16,0 0-8-16,0 0-136 31,8-5 96-31,5 1 144 0,5-2 32 16,3 0 0-1,3 1 72-15,0 1 8 0,0 2 0 16,5 2-8-16,-8 0 0 0,0 0-40 16,0 0-8-16,-1 0 40 15,1 9-72-15,-2 1-8 0,-1 5 88 31,-2-4 0-31,-1 1 8 16,1 1-8-16,-8-6-8 0,-3 1-32 16,-2 1-16-16,-3-1-8 15,0 3-57-15,0 4 129 16,-8 2 177-1,-12 6-105-15,-2 1 40 0,2-2-16 16,-4-4-32-16,2-2 80 16,2-6 24-1,-1-2 56-15,5-4 136 0,-3 1-72 0,7-3 16 16,4-2 32-1,2 1-72 1,3-1-72-16,1 0 40 0,2 0-24 0,0 0-80 16,0 0-16-16,0 0-64 15,0 0-48-15,0 0-80 0,0 0-16 16,0 0-264-16,0-6-576 31,0 0-1649-31,0-2-5184 16</inkml:trace>
  <inkml:trace contextRef="#ctx0" brushRef="#br0" timeOffset="51408">7215 10634 1792 0,'0'0'1880'0,"0"0"-1272"16,0 0-111-16,0-4 167 15,0 4-56-15,0-2-344 0,0 0-248 16,0 2-16-1,0 0-8-15,0 0 0 16,0 0 0-16,0 0-16 16,0 0-16-16,2 0 40 0,4 0 112 15,4 0-8-15,-2 0-8 16,3 2-16-16,0 2-72 15,6 0 48 1,2 2 80-16,2 2-40 0,0 0 8 16,0 0-24-16,-2 2-24 15,-3-2-8-15,-3 2 24 0,-3-1 8 16,-7-2 24-16,2 1 88 15,-5 0 224 1,0 3 88 0,0 0 104-16,-6 3-47 0,-10 0-217 15,1 0-120-15,-3 1 88 0,-3-4 48 16,5-3-120-16,-3-1-96 15,4-3-8-15,1 0 48 0,2-4-40 32,6 0-88-32,4 0 16 15,-1 0-64-15,3 0 40 16,0 0-48-16,0 0-72 0,0 0-56 15,0 0 8-15,0 0-64 16,0 0 0-16,0 0-64 0,0 0-40 31,0 0 112-31,10 0 120 16,-2-2 48-16,3-2-96 15,4 2 0-15,4 0 40 0,0 0-96 0,4 2-72 16,-2-3 80-16,0 3 40 16,-2 0 8-16,1 0 0 15,-7 0 56 1,4 0-25-16,-5 0 65 15,-1 0 8-15,-3 0-8 16,0 7-48-16,-1-3 40 0,-3 0 8 0,0 1 0 16,-4 1 8-16,0 1 0 15,0 3 8 1,0-1 128-16,0 6 65 15,-15-1 119-15,-1 2 16 16,-2 0 24-16,-1-2-32 16,3-2-40-1,-7-2 0-15,5-2-8 0,1-4-96 0,4 0-120 0,1 0-8 31,6-4-48-31,3 0 0 16,3 0-8-16,0 0-120 16,0 0-88-16,0 0-336 0,0-10-848 15,0-2-2529-15</inkml:trace>
  <inkml:trace contextRef="#ctx0" brushRef="#br0" timeOffset="65638">16396 12489 744 0,'-2'0'4305'0,"1"0"-3481"16,-3 0-144-16,4 0 304 15,-4 0-144 1,0 0-32-1,1 0-39-15,0 0-169 0,-5 0-64 16,5 0 24-16,-7 0 40 16,3 0-72-16,-4 0-216 0,-2 0-128 0,-3 0-40 15,-3 0-64-15,-2 0-72 16,-2 0 0-16,-8-8-8 15,1-4-128 1,-1-5-32 0,2 4 32-16,5-4 80 0,3 2 48 15,3 0 64-15,5 0-56 0,2-2-8 16,1 2 8-16,-1-4 40 15,3-2-32-15,-4-2-8 16,1-3-8 0,0-2 0-16,-1-2 0 15,1 0-8-15,3 2-8 0,-2 1 8 16,4 4 8-1,3 3 0-15,-1 3-8 0,3 4 8 32,1-4-48-32,0 2-24 0,0-4 64 15,0 0 8-15,0-4 0 16,0-1 56-16,0 0-48 0,0 1 0 15,0 0 0-15,0 3 8 16,0 4-16-16,0 2-8 0,0 2-72 16,5-2-16-16,3 2 16 15,3-2 32 1,0 0 32-16,4-2 16 15,1-2 0 1,3-1 0-16,4 0 0 0,1-3 0 0,4 1 0 16,-1 2 0-16,4 0 56 0,0 4-48 15,4 0 40 1,-1 5-40-16,2 3 16 15,4-2 56-15,0 1 0 16,1 2 16 0,-3 1-24-16,-2-2-64 0,1 1 72 0,-1 0-16 15,1 0 16-15,-2 0-72 16,6 1 40-1,1 0-32-15,3 3 72 16,2 0-80-16,0 2 88 16,-1 0-16-16,-2 0 0 0,3 0 65 31,-8 9-9-31,-2-4 8 0,-2 1-136 0,-6-2 112 0,-1 0-16 31,-6-2-88-31,-2-2 64 16,-1 2-72-16,-1 0 8 15,0 2-8-15,3 1 96 0,3 0-8 16,3 1-80-16,-1 2 312 15,2-2-128-15,-3 1-112 0,3-2-16 32,-2 1-64-32,4 0 72 0,-2 0 16 15,1-1-40-15,-2-1-48 16,-2 1-8-16,-6-3 0 0,-1 2 0 15,-7 0 0-15,0-2 0 16,-6 2 0-16,3-2 0 16,2 5 0-16,-2-3-8 15,0 1 0-15,0 1-48 16,2 2 56-16,-4-1 0 15,1 1 0-15,-1 1 0 0,1 2 0 16,-1 1 8-16,4 1 48 16,-4 4-56-1,4-2 0-15,-2 2 8 16,3 3 0-16,-4 0-8 15,6 4 0-15,-7 0 0 0,4 2-40 16,-4-2 40-16,-1-2 8 16,-5-4 0-16,0 0-8 0,0 0 64 15,-5 1 16 1,-11-2 40-1,2 2-48-15,-4 0-8 16,-3 0-56-16,3 1 0 0,2-1 0 16,-5 2-8-16,0-1 8 15,-2 2 8-15,-2 0 32 0,-4-2-40 31,-2 2 48-31,-5 0-48 16,1 2 40-16,-4-1-40 0,-1-4 8 16,4 0 32-16,1-6-40 0,1 2 0 15,1-6 48-15,3 1-40 16,-3-1-8-16,4-1 40 15,-3-1-40 1,-2-1 8 0,-5 3-8-16,1-5 40 0,-3 0-40 0,-1-2 48 15,2-2-56-15,4 2 8 0,4 1 0 16,3 1-8-16,5 0-56 15,-2 3 48-15,-3-1 0 16,0 0 8 0,-2 0 0-1,-3-1 0-15,0-3-8 0,0 3 8 16,5-3-8-16,5-2 8 0,3 0 0 31,5 0 8-31,3 0-8 0,2 0 72 16,1 0-24-16,4 0-40 15,1 0 40-15,1 0-32 16,1 0-8-1,-2 0-8-15,5 0 0 0,-6 0-80 0,4 0-24 16,-1 0 96-16,3 0 0 0,0 0 0 31,0 0-40-31,0 0 0 16,0 0 0-16,0 0-8 15,0 0 0-15,0 0 40 0,0 0 16 16,0 0-8-16,0 0 8 0,0 0 0 16,0 0 0-16,0 0 0 15,0 0 0 1,0 0-8-16,0 0-8 15,0 0-72-15,0 0 0 16,0 0-32-16,0 0-56 0,-6-2-1184 16,4-1-1713-16,-8-1-5473 0</inkml:trace>
  <inkml:trace contextRef="#ctx0" brushRef="#br0" timeOffset="68384">15366 9982 3088 0,'0'0'1865'31,"0"0"-1569"-31,0 0-288 15,0 0 232-15,0 0 304 16,30 24-104-16,-18-18-96 0,2 0 240 16,1-2-64-16,1-1-40 15,0-1-64-15,5-2-16 0,3 0-87 31,-4 0-81-31,2-5-120 0,1-7 32 16,-7-1-80-16,-2-2 56 16,-7 1-40-16,-2-2 24 15,-5 2 48-15,0-2 0 0,-12-2-96 16,-10 0-56-16,-4 1-224 31,-3 6-64-31,0 1 0 0,3 10 0 16,2 0 32-16,1 0-73 15,4 16 113-15,-1 8 136 16,4 6 16-16,7 4 16 0,-1 4 48 15,5 3 136-15,5 0 40 16,0-3 16 0,0-4 41-16,3-4-9 0,12-7-8 15,-4-5-40-15,5-4-120 16,-1-5 24-16,4-2-8 15,1-3 8-15,-1-4-8 0,4 0-16 16,-1 0 16 0,-4-4-72-16,0-10-48 15,6-15-400-15,-6 3-761 0,-4 3-1575 16</inkml:trace>
  <inkml:trace contextRef="#ctx0" brushRef="#br0" timeOffset="68633">15710 9908 5433 0,'0'0'936'0,"0"0"-920"31,0 0 352-31,0 0 360 0,0 0 8 15,0 0-296-15,0 0-184 16,117 93-120-16,-97-78-64 16,-6 0-64-16,-2-6-8 0,-1-1-80 15,-5-2-768-15,-1-1-944 16,-3-3-1313-1</inkml:trace>
  <inkml:trace contextRef="#ctx0" brushRef="#br0" timeOffset="68874">15855 9864 3224 0,'0'0'2417'15,"0"0"-1161"-15,0 0-368 0,0 0-136 16,0 0 145-16,0 0-193 0,-47 114-168 31,31-76-112-15,1-2-128-16,1-4-80 0,6-4-96 15,-4-4-112-15,4-3 0 0,4-6-8 16,-1-4-408-16,5-5-832 0,0-4-1129 15,0-2-2552-15</inkml:trace>
  <inkml:trace contextRef="#ctx0" brushRef="#br0" timeOffset="69142">15986 9928 5761 0,'0'0'1664'15,"0"0"-1128"-15,0 0 120 16,0 0-208-16,0 0-151 0,0 0 199 0,0 107 104 16,0-58-216-1,0 3-248-15,0-1-8 16,0-3-32-1,0-4-88-15,0-8 40 0,3-6-48 16,-1-5-392 0,-2-10-592-16,0-7-665 0,0-5-831 0,0-3-1657 0</inkml:trace>
  <inkml:trace contextRef="#ctx0" brushRef="#br0" timeOffset="69587">16000 9800 1800 0,'0'0'1304'0,"0"0"-1048"0,0 0 128 15,0 0 320-15,0 0-47 16,0 0-217 0,0 0-224-16,0 0-56 15,0 0-8-15,126 42-16 0,-110-30-40 16,2 1 16-16,-13 6 56 15,-3-1 176-15,-2 4 224 0,0 4 216 16,-15 2-64 0,-8 0-143-16,-1-1-57 15,-2-1-112-15,5-5-192 16,5-2-120-16,5-6-96 0,3-2-112 15,8-1-592-15,0-5-849 16,0-3-1743-16</inkml:trace>
  <inkml:trace contextRef="#ctx0" brushRef="#br0" timeOffset="70070">16255 10033 1536 0,'0'0'1040'0,"0"0"-352"15,0 0-24-15,0 0 257 31,0 0 71-31,0 0 64 16,112-13-424-16,-90-6-368 0,-1-6-112 0,-3 1-48 16,-7-2-24-16,-2-2-80 15,-6 4 0-15,-3 0-8 0,0 4 8 16,-15 4 40-1,-1 3 120 1,-3 8 152-16,1 5-32 16,0 0 24-1,0 0-15-15,-1 4-137 0,3 8 56 0,1 2 104 0,1 2 56 16,3 2-32-16,4 2-64 0,1 2-40 31,2 4-64-31,1 0 24 16,3 0-24-16,0 0-56 15,0-3-96-15,0-4-16 16,7-2 0-16,6-6-352 0,3-3-688 0,3-5-409 15,17-3-575-15,-4-11-913 32</inkml:trace>
  <inkml:trace contextRef="#ctx0" brushRef="#br0" timeOffset="70366">16607 9882 104 0,'0'0'3040'0,"0"0"-1031"16,0 0 103-16,0 0-552 0,0 0-503 15,0 0-585-15,-30 20-208 16,18-4-32-16,0 4-40 0,2 0-88 16,2 4 8-16,-2-2-8 15,8 1-56 1,2-8-48-16,0 0 0 15,0-4-72-15,0-5-184 0,5-2-336 16,8-2 48-16,5-2 40 16,1 0-185-16,4 0-103 31,-2-12-104-31,-2-2-120 0,1 0 80 0,1-8-313 15,-4 5-191-15,-5-2-576 16</inkml:trace>
  <inkml:trace contextRef="#ctx0" brushRef="#br0" timeOffset="70657">16607 9882 1584 0,'101'-15'1728'0,"-101"17"-343"0,0-2-121 15,0 0-424-15,0 3-552 16,0-1-216-16,9 0-72 15,7 0 184-15,4-2 104 0,2 0 40 16,9 0 128 0,-3 0-232-1,2-9-224-15,-1-4-72 0,10-9-696 0,-8 4-1208 16,-9 0-1977-16</inkml:trace>
  <inkml:trace contextRef="#ctx0" brushRef="#br0" timeOffset="70903">16876 9690 5761 0,'0'0'1424'16,"0"0"-1080"-16,0 0 192 0,0 0 560 31,0 0-207-31,-9 120-193 0,6-84-232 0,2 0-264 16,1 0-80-16,0 0-104 0,0 0-16 31,0-4-664-31,0 0-1201 15,0-8-1071-15,0-9-2689 0</inkml:trace>
  <inkml:trace contextRef="#ctx0" brushRef="#br0" timeOffset="71330">17081 9935 384 0,'0'0'1208'0,"0"0"-360"0,0 0 256 16,0 0-224-16,0 0-151 16,0 0-169-16,0 0-152 0,105-43-272 0,-91 23-56 15,-3 0-64-15,1-2-16 16,-7-1-144-1,-5 2-120-15,0-1-112 16,0 3 168-16,-5 4 80 16,-7 5 128-16,-5 5 632 15,4 5 96-15,-7 3-280 0,-1 14 176 16,2 8 88-16,1 3 24 15,0 0 65-15,4 0-225 16,6 0-296 0,3-4-96-16,3-4-64 15,2-3-112-15,0-2 32 0,0-3-40 16,12-2-112-16,2-4-600 15,9-2-481-15,12-4-415 16,-1 0-720-16,-3-10-1737 0</inkml:trace>
  <inkml:trace contextRef="#ctx0" brushRef="#br0" timeOffset="71832">17412 9728 2840 0,'0'0'1961'15,"0"0"-673"1,0 0-56-16,0 0-344 15,0 0-200-15,0 0-103 0,-67 120-185 16,56-90-112-16,5-4-136 16,4-6 0-16,2-4-88 0,0-4-64 15,0-6-8 1,2-2-48-16,7-1 56 31,-1-3 0-31,5 0 0 0,5-19 0 0,5-7-312 0,-1-4-392 16,-2-4-193-16,-1-4 65 15,-4 0 96-15,-2-5 64 16,-2-2 184-1,-5-4-328-15,-1-5-33 16,-2 0-383 0,-3 4 296-16,0 8 872 0,0 5 64 0,0 14 824 15,0 5 336-15,0 8 201 16,-4 4 15-16,-1 1-152 0,3 5-280 31,2 0-359-31,-3 0-537 16,3 0-48-16,-2 19-249 15,2 7 249-15,-3 10 409 0,3 7-25 16,0 6-40-16,-3 1 152 15,3 0-16-15,0-1 16 0,0-6-176 16,0-2-128 0,0-5-72-16,0-4-112 15,8-6-8-15,3-6-8 16,7-6-712-1,-2-8-928-15,-5-6-1441 0</inkml:trace>
  <inkml:trace contextRef="#ctx0" brushRef="#br0" timeOffset="74170">14910 12637 4689 0,'0'0'2992'0,"0"0"-2216"32,0 0 80-32,0 0-111 0,0 0-593 15,0 0-152-15,11 11-352 16,1 8 328-16,1 7 24 0,-2 2 192 15,2 0 80-15,-3 1 40 16,-4-1-112-16,-1-2 88 31,-2 2 192-31,-3 2-168 0,0 0-80 16,0 2-32-16,0-1-40 15,0-4-32-15,-3-3-24 0,0-7-40 16,1-10-64-16,2-3-56 16,0-4 56-16,0 0 160 15,-6 0 112 1,1-10 8-16,-2-6-208 0,6-7-72 15,1-4-136-15,0-5-64 16,3-2-32-16,18-3-296 0,5 3-272 16,1 4-256-16,4 4-265 15,-2 7-735 1,-2 4-176-16,-2 9 535 15,0 6 889-15,-7 0 568 0,0 0 240 16,0 8 384-16,-7 1 224 16,4-1 16-16,-2-4-88 0,-2-3-143 31,0-1 31-31,2 0 104 15,-2 0-16-15,2-13-88 0,0-6 16 16,-2-3-152-16,-2 3-160 16,-6-4-8-16,-3 3-112 0,0 4 72 15,-7 6-80-15,-9 4-72 16,-3 6 72-16,-5 0 56 31,-1 14 40-31,-4 13 160 0,3 3 160 16,2 6 88-16,6-2 137 15,6 2-209-15,5-4-16 0,1-4-32 16,6-6-40-16,0-2-64 15,0-6-168-15,1-4-104 16,12-2 0 0,10-2-8-16,-2-2-72 0,8-2-496 15,5-2-544-15,3 0-369 16,18-18-383-16,-8-6-673 0,-7 0-119 15</inkml:trace>
  <inkml:trace contextRef="#ctx0" brushRef="#br0" timeOffset="74545">15579 12683 1296 0,'0'0'1384'0,"0"0"112"15,0 0 241-15,0 0-225 0,0 0-376 16,0 0-400-16,0 0-199 31,-87 29-217-15,74-1-24-16,1 4-88 0,3 2-24 0,5-4-72 15,4-2-64-15,0-9-48 0,0-4-8 16,0-7-96-16,7-4-48 16,4-4-112-16,2 0-72 31,8-12 56-31,0-14-80 0,3-6-601 15,4-2-367-15,-9 2 248 16,-1 6 624-16,-5 9 312 0,-10 9 144 16,-1 6 624-16,-2 2 400 15,0 0-112-15,0 2-192 31,0 8-336-31,6 6-87 0,-3 3-97 16,5 0-48 0,-3 2-80-16,2-4-72 0,2-2-48 0,-2-6-432 15,4-9-625-15,0 0-863 0,-4-1-1265 16</inkml:trace>
  <inkml:trace contextRef="#ctx0" brushRef="#br0" timeOffset="74916">15710 12409 1736 0,'0'0'4409'0,"0"0"-3913"16,0 0-240-1,0 0 448-15,0 0 72 0,0 0-104 0,14 84-55 16,-7-48-65-16,-3 4-192 0,0 6-152 31,2 4 16-31,-1-1-96 16,1-2-40-16,-1 0-24 15,2-11-48 1,-1-6 40-16,-3-8 24 0,2-8-64 0,-2-7 24 31,1-2-40-31,-3-5-8 0,6 0 8 16,-1 0-40-16,9 0 32 15,22-22-320-15,-3-6-1168 16,1-2-3089-16</inkml:trace>
  <inkml:trace contextRef="#ctx0" brushRef="#br0" timeOffset="76060">16249 12593 4785 0,'0'0'2264'0,"0"0"-1256"31,0 0 120-31,0 0-519 0,0 0-513 15,0 0-88-15,0 0 320 16,0 0 40 0,40 106-88-16,-32-63-176 0,-3 0 112 0,-2 2-88 15,-1-7 0-15,0-4-24 31,-2-10-56-31,0-6-40 0,0-10 120 16,0-4 56-16,0-4 40 16,0 0 24-16,0 0-248 0,0-16-128 15,5-8-936-15,9-7-96 0,5 1 223 16,6 0-127-1,4 9 264 1,-5 2 528-16,-1 10 104 0,-1 3 168 16,-2 4 136-16,1-3 120 0,-4 1 168 15,3 0 64-15,-3-3-176 31,1-5-128-31,0-5 0 0,0-1-80 16,-4-3-104-16,-1-2 0 16,-5 1-256-16,-4 1-8 0,-4 0 112 15,0 3-56-15,-15 4-136 16,-4 4 88-16,-1 7 120 0,-2 3 136 31,1 0 392-31,3 15-8 16,3 5 240-16,2 4 153 15,4 2-57-15,2 4-208 0,4 0-152 16,3-2-40-16,0-1 16 15,0-3-64-15,0-5-96 0,8-4-8 16,-1-4-40-16,1 0-56 31,3-5-72-31,2-4 0 16,3-2-80-16,3 0-304 0,7 0-456 15,10-26-568-15,-4 1-1097 16,-9 1-1912-16</inkml:trace>
  <inkml:trace contextRef="#ctx0" brushRef="#br0" timeOffset="76414">16801 12555 4296 0,'0'0'1561'0,"0"0"-73"31,0 0-104-16,0 0-591-15,0 0-217 0,0 0-64 16,0 0-48-16,-79 119-312 16,73-96-48-16,2-3-104 0,4-6-48 15,0-3-176-15,0-4-312 0,7-3-32 31,4 0 208-31,5-2 144 16,2-2 39 0,1 0 49-16,4 0 24 0,-7 0 96 0,-1 0-64 15,-4 2 64-15,0 3-40 0,-11-1-32 16,0 4-40-16,0 3 120 31,0 8 264-31,-14 1-56 16,-4 3-208-1,2-2-192-15,5-8-656 0,6-4-1136 0,-2-9-2553 0</inkml:trace>
  <inkml:trace contextRef="#ctx0" brushRef="#br0" timeOffset="76865">16964 12648 5129 0,'0'0'1648'0,"0"0"-968"16,0 0 120-16,0 0-200 16,0 0-79-1,0 0 47-15,0 67-192 16,0-44-264-16,0-6-56 0,7-2-40 31,4-3-8-31,0-3 0 0,1 0 40 0,-4-5-40 0,-3 0 48 31,1-4-8-31,2 0-48 16,0 0 0-16,2-6-72 0,-2-14-128 15,2-3-240-15,-1-5-217 16,-4-2-95 0,2 3-80-16,1 2 192 0,-5 7 640 0,0 8 104 31,-3 8 744-31,0 2 200 15,0 0-119-15,0 0-257 0,0 0-256 16,2 8-168-16,1 2 40 16,4 4 40-16,1 0-88 15,1 1-72-15,1-2-56 0,1-3-40 31,1 1-72-31,-1-8-80 16,2-1-480-16,3-2-472 0,7-9-496 16,-6-14-1297-16,-1-3-3176 0</inkml:trace>
  <inkml:trace contextRef="#ctx0" brushRef="#br0" timeOffset="77139">17203 12332 3136 0,'0'0'4761'31,"0"0"-4377"-31,0 0-240 16,0 0 312-16,0 0-224 15,0 0 441-15,0 0 191 0,0 0-72 31,13 122-256-31,-6-77 8 0,-7 3-64 16,5 2-288-16,-2-3-72 31,0-6-64-31,2-5-56 0,1-8-168 0,2-9-512 0,4-7-568 16,2-12 272-16,-2 0-1721 15,0-17-464-15</inkml:trace>
  <inkml:trace contextRef="#ctx0" brushRef="#br0" timeOffset="77374">17383 12607 5825 0,'0'0'1056'0,"0"0"-944"0,0 0-32 0,0 0 664 16,0 0 64-16,0 0-55 16,0 0-393-16,137-32-248 15,-106 16-112 1,-1-2-424-16,-6 2-841 0,-6 2-1807 15</inkml:trace>
  <inkml:trace contextRef="#ctx0" brushRef="#br0" timeOffset="77750">17426 12401 3240 0,'0'0'3977'0,"0"0"-3633"16,0 0-40-16,0 0 144 0,0 0-352 31,0 0 64-31,0 0 689 16,3 66-25-16,9-36-24 0,-7 4 80 15,1 0-168-15,-1 2-200 16,1-2-248-16,-1-2-136 15,2 0-80-15,1-2-40 0,0-4 0 16,0-3-8 0,-2-6 16-16,2-2 0 15,-4-8-16-15,-1-3 8 0,-2-4 0 16,3 0-8-16,-1 0-64 15,7 0-112 1,3-4 168-16,4-9-96 0,3-6-176 16,1-5-176-16,9-18-528 15,-9 5-824 1,-6 3-1481-16</inkml:trace>
  <inkml:trace contextRef="#ctx0" brushRef="#br0" timeOffset="86490">13473 10301 5657 0,'0'0'1760'0,"0"0"-1288"16,0 0-320-1,0 0 504-15,11-127 193 0,-4 89 111 31,4-5-464-31,2-2-168 0,5-1-96 16,-1 0 96-16,6 2-72 16,1 1-48-16,2 2-80 0,5 3-120 0,3 4 8 15,3 0-16-15,8 2 0 16,5 2 0-1,2 2 0 1,6-1 0-16,8 1 8 0,-1 0 0 16,7 0 80-16,1 2-40 15,3 1-48-15,1 4 16 16,3-1-16-16,-3 3 0 0,1 2 0 0,2-2 0 31,4 2 0-31,4-4 8 16,4-1 8-16,1 1 32 0,3-2 8 15,-6 1-48-15,-3 3 40 16,-4 2-48-16,-6 4 8 0,-7 4-8 15,-6 5 0-15,1 4 16 32,-9 0-16-32,2 0 104 0,4 10 48 15,-4 0 80-15,6 2-32 16,1-1-80-16,-4-2 32 15,1 1-16-15,2-2-55 0,-5-1 31 16,0-2 40-16,-1-1-48 31,1 2-56-31,-3-2 32 0,-3 2-72 16,1-1 48-16,-4-1-40 15,1 1 0-15,1-1 32 16,1 0 0-16,-1 2 40 0,1 1-24 16,7-1-16-16,-3 1 40 15,2 3-16 1,1 1 0-1,5 1-24-15,-7 2-40 0,6 0 0 0,-5 4 72 16,4 0 32-16,-4 2-104 16,1 2 88-16,-3 4 8 15,1 2 16-15,-2 2-16 16,2 2-8-16,-4 0 40 15,2 2 16-15,-1 1-96 16,-2-1 16-16,1-2 8 0,-3 0-72 16,3 0-8-16,-3-2 8 15,3 2 0-15,-3-2 40 0,-2 0-40 31,-2 2 0-31,-2 0 96 16,-3 0-32-16,-2 2-64 0,-4 2 112 16,-2 2-72-16,-4 1-40 15,-1 1 40-15,-3 0-40 0,2-2 0 16,-4 2 0-16,0-2 48 31,-1-2-48-31,-2 0 0 0,0 3 0 16,-5-3 0-16,0 4-8 15,-1-1 16-15,-1 4-8 16,-1-1 0-16,-2 3 0 0,1 0 56 15,-4 4-64-15,3 2 0 32,-1 6 8-32,-2 5 40 0,-5 4-48 0,-3 7 0 15,0 2-72-15,0 2 0 16,-11-3 8-16,-4-8 64 15,4-8-8-15,3-11-32 0,0-9 40 16,0-8 8 0,0-4 48-16,-4-3-8 15,-1 3 0-15,-4 3 24 0,-6 8 104 16,-9 8 48-16,-4 8 8 15,-11 6-32-15,-3-1-88 16,-3 0-32 0,-2-5 24-16,7-6-104 15,2-4 8-15,4-1-8 16,0-1-72-16,2-2 64 0,3 3-64 15,0 5 72-15,-2 0 0 16,-3 6-8-16,-3 3 8 0,-9 4-8 16,-2-1-136-1,-4-2-24 1,0-3-56-16,2-5 0 0,-1-6-24 15,2-2-56-15,2-3 184 16,-1-2 120-16,2-4 0 16,3 0 0-16,2-4 56 0,-1 0 136 31,-5-1 56-16,0-1-72-15,-4-3-16 0,-4 1-72 0,-2-1-40 16,-4-4 8-16,-1-2-56 16,-6-1 0-16,4-4-64 0,2-2 48 15,4-3 16-15,3-2 0 0,2-1 80 16,-2-2 8-1,-5 2-80 1,-5 0 48-16,-8 2-56 0,-3 2-16 16,-3-2 8-16,0 0-40 0,5-2 48 15,4-2 16-15,7-2 32 16,3 0-40-16,4 0 8 0,5-8 112 31,-2-6-72-15,-2 0-8-16,-3-4-48 0,-8 0 0 0,-4 0-8 15,-3 2 8-15,-1 0 0 16,0 0-8-16,4 1-88 15,2 2 32-15,10-2 64 0,3 2 72 32,8-6-64-32,5 0 0 0,2-5 0 31,2-7 0-31,-1-1 40 0,4-4 16 0,-2 0-64 15,1-2-56-15,0 4-32 0,4 0 88 16,3 2 8-16,1 0-8 31,1-4-8-31,1-3 0 0,0-3 8 16,2-4 8-1,-2-4 40-15,0-4-8 0,-2-3-40 16,6 2-48-16,-1-3 40 0,5 1 0 16,7 3 0-16,1 2-8 15,5 2-32 1,2 0 48-16,4-5-8 15,1 0-48-15,-4-3 56 0,2-7 8 32,-6 1 48-32,-1-1-56 0,-6 1-8 0,-2 4-168 0,-6 3-80 15,8 4 40 1,-1 7 144-16,4 4 8 15,5 6 48-15,2 0 8 16,3 4-40-16,-2-3 32 0,0 1 8 16,2-4 0-1,-1-2 0-15,-3-2 0 0,-1-2 0 0,2 0-40 31,0 2-40-31,-1 0 80 16,1-1 0-16,-2-1 0 0,0-3 0 16,-3-4 0-16,-2-3-64 15,-3-4 0-15,-4-4-48 16,-1-1-136-16,-2 1 104 0,1 2 48 31,3 6 48-31,4 8 48 16,4 8 8-16,5 8-8 0,4 8-40 15,4 3 48-15,0 4 0 16,1 3-24-16,-1-1-24 0,1 4 0 15,1 1-88 1,1 1-32 0,-3 1 88-16,3 2 64 0,-2 3 8 15,2-3 8-15,-3 2 0 0,3 2 0 16,0 0-8-16,0 0-48 15,0 0-8-15,0 0 8 0,0 0-24 16,0 0 16 0,0 0 8-16,0 0-72 15,0 0 0-15,-2 0 80 16,2 0 32-16,-2 0 8 0,2 0-96 15,-3 0-104-15,3 7-112 16,0 10-65-16,-1 6 57 0,1 7 24 31,-4 6-112-31,1 3 40 16,-2-1 96-16,-4-4 144 15,1-4 40-15,-1-4 16 0,-3-1 80 16,2-2-8-16,-1 1 8 0,-4 2 0 16,2 5 0-16,2 2 8 31,-4 3 96-16,1 0-88-15,2-3 48 0,3-7 0 0,1-4-8 16,0-6 16-16,1-4 64 16,1-2 72-16,-4-1-56 0,4 2 16 15,-6 1 0-15,4 2 48 16,0 0 0-16,-3 3-40 31,1-2-8-31,0 0 40 0,-1-4 81 16,3 0 79-16,-2-1 24 0,-1-1 0 15,-2 1-104-15,-5 3-96 0,-4 0-64 16,1 4-56-1,-5-2-16 1,3 2-56-16,-1-2 8 16,1 0 0-16,4 0 8 0,-4 0 56 15,-1-3 0-15,2 0 72 0,2-2 0 16,-4 0 8-16,0 2-16 0,-7 0-24 31,0 0-104-31,1 2-8 16,-1 0 0-16,-3 2 0 15,3 0 0-15,-2 2 0 16,-3 1-8-16,-3 0 8 0,2 2 0 0,3-4 0 15,0 2-8-15,5-3 16 32,5-4-8-32,0-1 8 15,6 0 0-15,0-1 64 0,2-3-24 16,2 2-48-16,-4 3 0 15,-2 0-8-15,-5 4 8 0,0 0-8 16,3 2 0-16,-7-2 8 31,6 0 8-31,4-4 0 16,1-2-8-16,3-2 48 0,-1 0-40 15,2-2 40-15,2 1-40 16,-2-4-8-16,-2 3 8 0,0 0-8 16,-2 2 0-16,-6 3 0 15,-6 0 0 1,-2 4 0-16,-2 0 0 15,0 2-8-15,0-2 8 0,4 0 0 16,-1-1 0-16,4-1-8 16,6 0 8-16,0-4 0 0,6-3 8 15,1 1 0-15,6-3 48 16,-4 0-8-1,4-2 24-15,-5 2 32 16,-1 1-48-16,-4 1-56 0,2 3 0 16,-7-1 0-16,4 0 0 15,1-1-16-15,2 2-40 0,0-1 56 31,1 0 0-31,-1 0 16 16,-2 0-16-16,-1 2 0 0,-4 0 8 16,-1 2 0-16,1 0-8 15,-1-1 8-15,2 0 8 16,-1-3-8-16,4 0-8 0,-2 2 0 31,0-2 8-31,0 0-8 16,-2 1 8-16,0 0 0 0,-1 1-8 15,0 1-8-15,1-3 8 16,4-1 0-16,0-1 8 15,4 0-8-15,-3-1 16 0,5-1-8 32,2 0 0-32,0-1 40 0,3-1-40 15,-2-2 0-15,4 2 40 0,1-2-40 16,0 2-8-16,3-2 0 15,-3 0 0-15,4 2-8 16,-4-2 8-16,3 0 0 16,-3 2 0-16,1-2-8 31,0 2 8-31,1-2 0 0,2 2 0 0,1-2-8 0,-4 0 8 15,4 0 0-15,0 0 0 16,-1 0 8-16,-1 0-8 16,-1 3 0-1,1-3-8-15,-3 2 8 16,1-2 8-1,0 0-8-15,-1 2 0 0,2-2 0 0,0 0 8 16,1 2-8-16,-1-2 0 16,2 0 0-16,-4 2 8 0,3-2 8 31,-6 2-8-31,5-2 0 15,-5 2 0-15,4-2 0 0,0 2 0 16,0-2-8-16,1 0 0 16,3 0 0-16,-3 2 0 15,3-2 0-15,-2 0 16 0,1 0 32 31,-4 0-40-31,0 0-8 16,-3 0 8-16,0 1 0 0,1-1-8 16,-1 2-8-16,5 0 0 15,-3 0 0-15,4-2-8 16,-1 2 8-1,3-2 0-15,-2 0 0 0,2 0 8 16,-1 0 0-16,-3 0 8 16,3 0 0-16,1 0 0 0,-5 0 0 15,3 0 0-15,-1 0 0 16,1 0-8-16,2 2 0 15,-4-2-8-15,-3 2 0 16,1 1 0-16,-4 1-8 16,-3 0 8-16,-1 2 0 15,-7 1-64-15,1-1-8 0,1 3 80 16,-1-5 8-16,9 0 0 15,0-2 8-15,4 0 48 16,1-2-16 0,4 0-40-16,-1 0-8 15,1 0 8-15,2 0 8 0,0 0-8 16,-4 0 8-16,2 0-8 15,0 0 0-15,-1 0-8 16,-2 0 8 0,2 0-8-16,-2 0 0 0,-4 0 0 0,0 0 0 31,0 0-8-31,-4 0 0 0,-3 3-40 15,1 1 40-15,-1 0-152 16,1 1 112-16,-1-1 40 16,2 0-64-16,2 0 64 0,-4-2-8 15,2 2-48 1,-1-2 64-16,1-1 40 15,1 1-32-15,-3 0-16 0,4 1 16 16,3-3-8-16,1 0 8 16,3 2-8-16,0-2 0 0,0 0-8 15,3 2 8 1,-1-2 0-16,2 0-8 15,-3 0 0-15,3 0 8 16,-4 0 0-16,0 0 0 0,5 2-8 16,-6-2 8-16,4 0-8 15,-1 0 8-15,3 0 8 16,0 0-8-16,0 0 0 0,0 0-8 31,-3 0 0-31,3 0 8 0,0 0-8 16,0 0 8-16,0 0 0 15,0 0 0-15,0 0-8 16,0 0-8-16,0 0 8 0,0 0 0 31,0 0-40-31,0 0 40 16,0 0 0-16,0 0-8 0,0 0 8 15,0 0 0-15,0 0 0 16,0 0 8-16,0 0 0 15,0 0 8-15,0 0 8 0,0 0-8 32,0 0 40-32,0 0-40 0,0 0-8 15,0 0-8 1,0 0-8-16,0 0-32 0,0 0 40 0,0 0-48 15,0 0 48-15,0 0 8 16,0 0 8-16,0 0 56 0,0 0 0 16,0 0 32-1,0 0-8-15,0 0 8 16,0 0-24-1,0 0 8-15,0 0-64 0,0 0-8 0,-4 0 0 16,1 0 8-16,-5 0 32 16,5 0 8-1,-2 0-48-15,0 0 64 16,-3 0-24-16,0 0-40 15,5 0 0-15,-1 0 0 0,-2 0-8 16,6 0 8-16,-2 0 0 16,-1 0 0-16,2 0 0 0,-4 0 8 31,3 0-8-31,-8 0 0 15,2 0-8-15,3 0 0 16,-6 0 0-16,3 0-8 0,-2 0 8 16,2 0-8-1,3 0 0-15,-6 0 0 0,5 0 0 0,-4 0 0 31,2 0 0-31,-5 0 0 16,0 2 0-16,-6 0 0 16,4 0 0-16,-1 2 8 0,-3-2-8 0,-1 0 8 15,3-2 0-15,2 2 0 16,-1-2 0-16,-2 0-8 15,-1 0 8 1,-6 0-8-16,-4 2-256 16,-3-1 152-16,-5 4 104 0,1 1 0 15,3 0-40-15,2 0-104 16,8 0 72-16,7-2 64 0,5-3 16 15,8-1 8 1,-1 0-8-16,4 0 0 16,0 0 16-16,0 0-8 15,0 0 48-15,0 0-48 16,0 0 8-16,0 0-8 0,0 0 0 15,0 0 8-15,0 0-16 16,0 0-16-16,0 0-72 0,0 0-456 31,0 0-776-31,-1 0-1001 16,-6 0-2776-16,-2 0-712 0</inkml:trace>
  <inkml:trace contextRef="#ctx0" brushRef="#br0" timeOffset="88024">9489 11805 3240 0,'0'0'1577'16,"0"0"-825"-16,0 0-56 16,0 0 456-1,0-4 168-15,0 4-287 0,0-2-145 16,0 2-120-16,0 0-120 15,0 0 56-15,0 0-56 0,0 0-224 16,0 0-207 0,-8 0-129-16,-4 0-88 0,1 4 0 0,-5 3-8 31,1 4 0-31,-4 3-40 15,-4 4 32-15,-2 3-49 0,0 2 49 16,0 3 8-16,2-2 0 16,2-1 8-1,2-4 0-15,6-2 0 16,0-6 0-16,-2 0 8 15,7-3 8-15,0-2 41 16,2-3-9-16,2 1-40 0,3-2 0 16,-6 0 0-16,4 0 8 15,-2 5-16-15,-1-1 0 31,-4 4-8-31,-1-1-40 0,3 0 48 16,-2 1-8-16,5-4 8 16,2-5 8-16,0 1 0 0,3 0 0 0,0-2 0 15,0 0 0 1,0 0 40-16,-2 0-24 0,2 0 32 15,0 3-8-15,-5-1-40 16,4 0 0 0,-4 2 0-16,5-2-8 0,-5-2 8 15,5 2-8-15,0-2 0 0,0 0 24 16,0 0 32-16,0 0 16 31,0 0-16-15,0 0-8-16,0 0-40 0,0 0-8 0,0 0-64 15,0 0 0-15,0 0-32 16,0 0-8-16,0 0-40 0,0 0 31 15,0 0 17-15,0 0 24 16,0 2 64-16,5 0 8 16,-2 2 8-1,0-2-8 1,4 1 8-16,1 2 0 0,1 1 0 0,0-2 0 15,-1 2-8-15,1-2 0 16,3 2 0-16,-4 0 0 31,3 0 0-31,2 0 0 0,1 2 0 16,-1 0 0-16,2 0 8 15,3 2-8-15,3 0 16 0,-2 0-8 16,4 2 0-16,2 3-8 16,-2-2 0-16,5 6 8 15,1-4 0 1,-2 4 0-16,-1-2-8 0,-2-2 0 15,-8-4-8-15,0-1 8 16,-6-3 0 0,-5-3 8-16,1-2 8 0,-6-2-8 0,0 0 56 15,0 0-47 1,0 0-1-16,0 0-8 15,0 0 40-15,0 0-32 0,0 0 88 16,0 0 32-16,0 0 56 16,0 0 136-16,0 0 24 0,0 0-24 15,0 0-48-15,0 0-136 31,0 0-80-31,0 0-56 0,0 0-8 16,0 0-8-16,0 0-368 16,0 0-696-16,0 0-881 0,-8 2-2376 15</inkml:trace>
  <inkml:trace contextRef="#ctx0" brushRef="#br0" timeOffset="90546">11018 11023 6041 0,'0'0'1288'0,"0"0"-792"16,0 0 448-16,0 0-295 0,0 0-401 16,0 0-152-16,-134 64-88 15,115-34 104-15,3 2-24 0,4-2 32 31,11-3-72-31,1-3-32 16,0-3-8-16,0-2-8 0,8-4-64 16,8 2 8-16,2-6-96 15,6 2 144-15,0-3-40 0,0-1-24 16,-1 0 16-16,-2-3 32 31,-8-2-24-31,-2 0 48 16,-6 0-16-16,-5-2 16 15,0 1 56-15,0 6 176 0,-11 5 264 16,-7 4-312-16,-5 2-112 0,2 2-72 15,8-6-80-15,2-6-232 32,5-6-488-32,6-4-905 0,0-4-799 15,0-14-1689-15</inkml:trace>
  <inkml:trace contextRef="#ctx0" brushRef="#br0" timeOffset="90965">11102 11175 432 0,'0'0'4649'0,"0"0"-3169"0,0 0-568 0,0 0 264 15,0 0-399-15,0 0-625 16,0 34-48-16,3-3 152 0,5 3-72 31,-1 3-24-31,6 2-144 16,-2-7 32-16,5-6-48 15,0-6-8-15,2-4 0 0,-3-8 0 16,-4-8-8-16,4 0 16 16,-3-2 0-16,1-22 104 0,4-6-104 15,-5-6-104-15,0-4-64 31,-6-1-112-31,-1 5-96 0,-5 2 159 16,0 10 161-16,0 7 56 16,0 6 209-16,0 7 175 0,-6 4-16 15,2 0-112 1,4 0 48-1,0 0-168-15,0 8-136 16,0 8 0-16,0 5 104 0,10 2 0 16,1 3 24-16,4-3-56 0,1-3-64 15,3-4 0-15,-2-5-8 0,0-2-384 16,3-9-1008-1,-6 0-1505 1,-6 0-3032-16</inkml:trace>
  <inkml:trace contextRef="#ctx0" brushRef="#br0" timeOffset="91642">11482 11129 5801 0,'0'0'1480'16,"0"0"-648"-16,0 0 449 15,0 0-233-15,8 116-320 0,-3-91-344 32,-1-7-144-17,-2-4-96-15,1-7-64 0,0-3 48 0,-3-4 120 16,0 0 136-16,0 0 208 15,0 0 40-15,0-11-415 0,0-12-217 16,0-7-825-16,7-6 161 31,9 0-24-31,0 2 80 16,4 6 336-16,1 8 152 0,-5 6 120 15,-5 8 56-15,-3 5 24 16,0 1 24-16,-3 0 16 0,2 5 120 16,-1 13 112-16,2 6 40 15,-5 4-40-15,2 2-8 16,-5-1-48-1,0-1-96-15,0-4-96 0,0-9-96 16,0-2 0-16,2-7 0 16,-2-6 48-16,0 0 16 0,0 0 137 0,3-4 15 31,-1-16-224-31,2-10-241 15,4-6-135-15,4-5 72 16,-1 5 48 0,0 8 152-16,1 6 88 0,-4 10-40 0,-3 4 8 15,1 6 40-15,-1 2-96 0,1 0-48 31,6 0 72-31,-1 6 80 16,2 10 200-16,3 2-24 0,0 6 56 16,-3 0-56-16,0 1-48 15,0-4-48-15,-3-2-72 0,-2-6 56 16,-3-6-56-16,-1-3-8 31,-4-4 56-31,2 0 88 16,-2 0 113-16,0 0-25 0,0 0 0 15,0 0-232-15,0-7-104 16,0 1-721-1,0 2-1135-15,-2 2-2897 0</inkml:trace>
  <inkml:trace contextRef="#ctx0" brushRef="#br0" timeOffset="92419">12153 10541 7521 0,'0'0'2081'0,"0"0"-1297"0,0 0 312 15,0 0-376 1,0 0-512-16,0 0 0 16,0 0 144-1,0 143-48-15,4-90 0 0,4-2-48 0,3 1 9 16,0-3-73-16,1-1-128 15,-1-4 24-15,-3-2 0 16,2-2-80 0,-1-2 0-16,-5-5 0 15,4-4 0-15,-7-7-8 0,1-5-128 16,3-10-48-1,-5-1 24-15,0-6 96 0,0 0 56 16,0 0 160-16,0 0 104 0,0 0 16 31,-8 0-280-31,-7-2-336 16,-1-7-641-16,-15-18-1031 0,2 3-2281 15</inkml:trace>
  <inkml:trace contextRef="#ctx0" brushRef="#br0" timeOffset="92681">12042 10835 5537 0,'0'0'2520'16,"0"0"-1584"-16,0 0 145 0,0 0-145 16,0 0-656-16,0 0-160 15,0 0-32-15,105-47-88 16,-66 33-224-1,4-2-888-15,-4 4-985 16,-13 3-2696-16</inkml:trace>
  <inkml:trace contextRef="#ctx0" brushRef="#br0" timeOffset="93094">12292 10758 4560 0,'0'0'1665'0,"0"0"-705"15,0 0 368-15,0 0-271 0,2 107-345 32,8-86-200-32,-2-1-232 0,1-7-144 15,-1-3-32-15,-4-6-96 0,1-2-8 16,-2-2 0-16,0 0-48 15,5-2-224-15,3-15 88 16,1-6-280-16,-1-5-569 16,0 0-31-1,-3-3-32-15,0 5 104 16,-4 6 264-16,-4 4 728 0,0 7 136 0,0 4 728 15,0 5 192-15,0 0-136 16,0 0-176-16,0 0-327 16,0 5-337-16,5 8 96 0,4 4 424 31,-1 2-56-31,4 2-208 15,1-2-160-15,-2-3-120 0,0 1-56 16,0-3-64-16,-4-3-1088 16,-1-4-1337-16,-6-3-2336 0</inkml:trace>
  <inkml:trace contextRef="#ctx0" brushRef="#br0" timeOffset="93582">12523 10700 1568 0,'0'0'6113'16,"0"0"-4392"-1,0 0-1057-15,0 0 272 0,0 0-456 0,0 14-352 16,5 4 80-16,-5 6 0 0,5 0-72 0,-3 2-8 16,2-3-56-1,-4-8-56 1,2 0-8-16,1-7 48 15,-3-4-40 1,0-4 64-16,0 0 56 0,0 0-64 0,2-6-72 0,3-15-224 16,-5-7-312-1,5-10-80-15,3-3-128 16,-2 0-64-16,5 5-17 15,-3 10 425-15,-1 10 384 16,-2 7 16-16,-2 5 56 0,-3 4 200 16,2 0 200-16,-2 0-87 0,3 0-129 31,0 0-136-31,0 0-40 15,5 0 80-15,0 2 48 16,1 7-32-16,0 3 72 0,-1-1-96 16,2 6-40-16,-2 1-40 31,-1 2-40-31,2-2-16 0,-1 2-928 15,0-2-881-15,0-3-1175 16,-6-6-1985-16</inkml:trace>
  <inkml:trace contextRef="#ctx0" brushRef="#br0" timeOffset="98356">12874 10509 3528 0,'0'0'1857'0,"0"0"-145"16,0 0 32-16,0 0-47 0,0 0-353 31,0 0-352-31,0 0-128 16,0 0-239-16,-37-7-209 15,27 7-160-15,-160 609-15291 1404,148-609 15035-1388,1 0 0-16,-7 0 0 0,-2 0 0 16,-6 0 0-16,-6 6 0 0,-3 4 0 15,-5 3 0-15,-4 0 0 16,0-3 0-1,-3 6 0 1,4 5 0-16,11-4 0 0,19 2 0 16,-35-10 0-16,31 10 0 15,27-2 0-15,-10 0 0 0,2 0 0 16,0-2 0-16,-12-4 0 15,3 4 0-15,0-5 0 16,11-8 0-16,-7 2 0 0,8-4 0 31,-1 0 0-31,-4 0 0 16,2 0 0-16,8-10 0 0,-5-5 0 0,5 0 0 15,0-6 0-15,0 0 0 16,0-1 0 0,2-1 0-1,14-13 0-15,0 12 0 0,3 2 0 16,-2 2 0-16,2 0 0 15,-1 3 0-15,3-2 0 0,-4 1 0 16,3-2 0-16,2-8 0 0,-4 15 0 31,2-6 0-15,9-11 0-16,-8 10 0 0,1 4 0 0,-4-1 0 15,3 6 0-15,-6 0 0 16,1 3 0-16,-7 3 0 0,-2-1 0 16,-7 4 0-16,3-4 0 31,-1-3 0-31,-2 3 0 15,0-3 0-15,0-2 0 0,0 1 0 16,-7-1 0-16,1-4 0 0,-2 3 0 16,-2 0 0-16,0 0 0 15,2 1 0-15,-3-2 0 31,0 1 0-31,1 1 0 0,5 6 0 32,-8-5 0-32,4 2 0 0,-8-4 0 0,6 6 0 15,0 2 0-15,3 2 0 0,-4 0 0 16,6 2 0-16,-2 0 0 15,1 0 0 1,6 0 0-16,-4 0 0 0,3 4 0 16,2 0 0-16,0 2 0 15,0-2 0-15,0-2 0 16,0 2 0-16,15 0 0 0,1-2 0 15,15 2 0 1,9 0 0-16,7 0 0 16,13 5 0-16,4-4 0 0,4 1 0 15,-5 2 0 1,-24-2 0-16,6-1 0 0,2 0 0 15,1-5 0-15,4 0 0 0,-10 0 0 32,0-3 0-32,-5-4 0 0,-6 1 0 15,-1 2 0-15,-2-2 0 16,-2 2 0-16,1-1 0 15,2 0 0 1,0-1 0-16,-3 0 0 0,3 4 0 0,-5 0 0 31,-12 0 0-31,-1 2 0 0,8 0 0 16,-2 0 0-16,-4 8 0 15,-4-2 0-15,-2-2 0 16,-6 1 0-16,-1-5 0 16,0 0 0-16,0 0 0 0,0 0 0 31,0 0 0-31,0 0 0 0,-1 0 0 0,-6-2 0 15,-2-3 0-15,2 1 0 16,-4 0 0-16,-1-2 0 16,0-4 0-16,-3 2 0 0,-11-4 0 15,18 0 0 1,-26 0 0-1,-1 0 0-15,27-1 0 0,-2 4 0 16,-9 1 0-16,2 2 0 0,6 4 0 16,0 2 0-16,-1 0 0 15,1 0 0-15,5 0 0 0,-2 0 0 16,-2 0 0-1,3 0 0-15,-1 0 0 16,-1 0 0-16,2 2 0 16,1-2 0-16,-1 0 0 15,2 0 0-15,1 0 0 0,0 0 0 16,1 0 0-16,3 0 0 31,-1 0 0-31,-3 0 0 0,4 0 0 16,-1 0 0-16,-1 0 0 15,-1 0 0-15,-2 0 0 16,2 0 0-16,0 0 0 0,-2 0 0 15,1 0 0-15,1 0 0 32,2 0 0-17,-1 0 0-15,0 0 0 0,2 2 0 0,0-2 0 16,0 2 0-16,0-2 0 0,0 2 0 15,0 0 0-15,0-2 0 0,0 2 0 16,0 2 0-16,4-2 0 16,-38-42 0 202,8 36 0-202,3 0 0-16,2 1 0 0,2 1 0 15,0 2 0-15,2 0 0 31,1 0 0-31,11 0 0 0,-12 0 0 16,7 0 0-16,-5 0 0 16,7 0 0-16,-1 0 0 15,1 0 0-15,-4-2 0 0,9 0 0 16,1 2 0-16,2 0 0 15,0 0 0 1,0 0 0-16,0 0 0 0,0 0 0 16,0 0 0-16,2 0 0 15,3 0 0-15,0 0 0 16,0 0 0-16,3-2 0 0,-2 0 0 15,2 1 0 1,-1 1 0-16,1-2 0 16,-3 2 0-16,3 0 0 0,0 0 0 15,3 0 0-15,-5 0 0 16,-2 0 0-16,1 0 0 15,-1 0 0 1,1 0 0-16,0 0 0 16,-2 0 0-16,5 0 0 0,-4 0 0 15,2 0 0-15,-1 0 0 16,6 0 0-16,-4 0 0 15,-1-4 0-15,5 0 0 0,-4-2 0 16,3 1 0 0,-2-1 0-1,1 2 0-15,-1 1 0 16,4 1 0-16,-7 0 0 0,6 2 0 15,-5 0 0-15,2 0 0 16,-3 0 0-16,5 0 0 0,-4 0 0 16,1-4 0-16,3 0 0 31,-2-3 0-31,-7 3 0 0,2 0 0 15,1 4 0-15,-4-2 0 0,0 2 0 16,0 0 0-16,0 0 0 16,0 0 0-16,0 2 0 0,0 2 0 15,0 2 0 1,0-1 0-1,0-1 0-15,0 0 0 16,0 0 0-16,0 3 0 0,0 2 0 0,0 1 0 16,0-1 0-16,0 1 0 15,0 7 0-15,0-10 0 0,-7 2 0 31,2-3 0-31,-3-2 0 16,2 0 0-16,1 2 0 0,2-2 0 16,0-1 0-16,3 4 0 15,0-1 0-15,0 2 0 0,0-2 0 16,0-1 0-16,0 2 0 31,0-3 0-31,0-2 0 16,0-2 0-1,0 0 0-15,0 0 0 0,3 0 0 0,-3 0 0 16,0 0 880-16,0 0 584 0,0 0-56 15,0 0-79-15,0 0-305 32,0-2-72-32,0 0-272 15,0 2-104-15,0 0-136 0,0-2-32 16,0 2-39-16,0 0 63 0,0-2 112 15,0 2 56-15,0-2-16 0,0-1-64 16,0 3-160 0,-3-1-128-1,-2 1-88-15,-2 0-96 16,4 0 32-16,-2 0 16 0,2 0 64 31,1 0 0-31,2 0 16 0,0 0 0 0,0 0-96 0,-1 0-80 0,1 12 8 31,-5 4-8-31,0 4 96 16,2 4-7-16,-2 3-41 15,5-2-40-15,0 1 16 0,0-2-24 16,0-3-8 0,0-4-72-16,5-2-25 0,0-6-63 0,6-3-16 31,-1-4 16-31,6-2 40 15,2 0 32-15,3-13 96 0,6-8 72 16,4-3-72-16,-2 1 0 16,3-2 0-16,-6 5 0 15,0 3-16-15,-7 2 8 0,-1 5 8 31,-5 2-8-31,-2 2-8 16,-9 4 8-16,1 2-40 0,-1 0 48 16,-2 0 0-16,0 0 72 15,0 0-16-15,0 0-48 0,0 0 40 16,0 0 0-16,0 0-32 15,0 0-16-15,0 0-88 16,0 0-592 0,0 0-1776-16,-7 0-4834 0</inkml:trace>
  <inkml:trace contextRef="#ctx0" brushRef="#br0" timeOffset="111968">4147 11646 1016 0,'0'0'2352'16,"0"0"-1192"-16,0 0-271 15,-2 0 23-15,-6 2 240 16,3-2-280 0,-3 0 16-16,6 0-31 15,2 0-273-15,0 0-264 0,0 0-40 16,0 0 0-16,0 0-24 31,0 0-24-31,0 0-8 31,0 0 48-31,0 0 24 0,0 0-32 0,0 0-64 0,0 0-24 16,0 0-56-16,12 0-104 0,5 0 224 15,9 0-55-15,7 0-89 16,4-5-96-16,-2 1 0 0,4-2 8 16,-2 0-8-16,0-1 8 31,4-1 48-31,-3 3-40 0,-2-1 24 15,-4-1-40-15,1 5 0 0,-4 0-16 16,1 2 8-16,1 0 8 16,1 0 0-16,1 0 0 15,-1 0 8-15,0 0 0 16,2 0 8-1,-3 0-8-15,1 0 8 16,-1 0-8-16,-4 0 0 0,2-2 0 0,-3 0 16 16,-3 2-16-1,-1-2-8-15,-2 2 0 16,-1 0 0-16,-3 0 0 15,0 0 0-15,2-2 8 32,0 0 0-32,0-2 0 0,-1 1 48 0,3-5-40 0,-2-1 48 15,3 1 24-15,-5 3-80 0,-3 1 8 16,-5 0-8-16,-5 4 8 31,-1 0-8-31,-2 0-8 16,0 0-8-16,0 0-8 0,0 0 8 15,0 0 0-15,0 0 8 16,0 0 16-16,0 0 64 0,0 0 8 15,0 0 32-15,0 0 56 32,0 0 72-32,0 0-64 15,0 0-88-15,0 0-96 0,-5 0-792 16,-3 9-1497-1,-7 3-4096-15</inkml:trace>
  <inkml:trace contextRef="#ctx0" brushRef="#br0" timeOffset="127095">9749 4671 4184 0,'0'-2'2049'31,"0"2"-1289"-31,0-2 48 31,0 2 360-31,0 0 129 0,0 0-217 31,0 0-360-31,0 0-168 31,0 0-104-31,0 0 32 0,0 0 25 16,0 0-81-16,0 0-56 0,0 0-64 16,0 0-56-16,0 0-56 15,0 0-104-15,0 0-80 0,0 0-8 16,0 0-56-1,0 0 0-15,3 0-32 0,28-5 32 0,7-1 56 16,4-2-8-16,0 1 8 0,-19 5-8 16,1 0-8-1,4 2 8-15,1 0 8 16,1 0 8-16,1 0 40 15,3 0-40-15,-3 0 0 0,3 0 88 16,1-3 40 0,4-1-24-16,-2 0-24 0,5-2 8 0,3 0 56 15,5 0-48-15,0 0-96 16,4 0 8-16,2 0-8 0,4 2 0 31,3-2 0-31,2 2-8 31,-4 0 8-31,-3-2-8 0,0 2 0 16,-6 0-8-16,-4 2 8 15,-2 2-8-15,-4 0 0 16,-2 0-8-16,-5 0-40 0,-1 0 56 16,-3 0 0-16,0 0 0 15,-9 4 0-15,3 0 0 0,-6 0-16 47,-1 0 8-47,-2 0-8 0,0-2 8 16,-3 2 8 62,0 0 0-78,3-2 0 15,-3 0 0-15,-2 2-8 0,2 0-56 16,-2 0 56-16,6 1-40 15,0 0 40 1,0 3-8-16,5 0-48 16,2 1 56-16,1 0-120 15,2 1-32-15,0 1 48 16,3-2-8-16,2 1 72 0,89 18 40 15,2-1 0-15,-1-3-224 16,-4-1 144-16,-84-16 32 0,2-3 48 16,-6 2-48-16,4-1 40 31,-6-1 8-31,3 3-8 31,-2-1 8-31,0 0-40 0,0-2 24 16,1 1-24-16,-2 1 0 15,3-1-8-15,2-1 8 0,1 0 48 47,0-2 0-47,5 0 8 0,0 0-8 16,3 0 0-16,-3-2 0 15,6 0 0-15,29 0 0 0,4 0 0 16,1 0 8-16,3 0 0 0,-25 0-8 15,31-6 0 32,-2 2 0-31,0 0-16-16,2-1 8 0,-31 5 0 0,1-2 0 15,0 0 0-15,-1 0 0 16,-1 0 0-16,2 1 8 0,-4-3 0 16,2 0 0-1,-1 0 0-15,-2-2-8 0,1-1-64 16,57-6 24-16,-4-4 0 0,-9 4-200 15,-1-4 240-15,-61 7 0 16,-4 1 0-16,2-2-73 0,1 1 33 16,-1-1 0-16,0 0-24 31,-3 3-56-31,4 0-24 0,-7 3 40 31,-1 1 0-31,2-1-16 16,-3 1 0-16,-2 2 0 31,1 2-8-31,-1 0 56 0,0 0 16 31,0 0 56-15,2 0-56 15,0 0 64-16,5-2 0-15,-4 0 0 0,4 0 0 16,-2 0 0-16,5 0 0 16,-3-2 0-16,4 1 0 0,1-1 8 15,1-1-8 16,-5 1 0-31,4 0 0 16,-1 2 0-16,-4-2 0 16,53-2 0-1,-5 2 0-15,0-2 0 16,-6 0 0-16,-52 4 0 0,-2 0 8 15,-3 0-8-15,2 0 8 16,-5 2-16-16,10-2 8 31,-1 2-16-31,1 0-248 31,-2 0 192-31,-10 0 24 0,2 0-32 16,-3 0 72-16,1 0-64 16,-3 0 0-16,3 0 16 31,1 0-16-31,5 0 64 0,4 4 0 15,0 0 8-15,10-2 0 16,0 2 0-16,1-2-8 0,4 3 8 0,2-4 8 16,17 3-8-16,-1 2-8 15,2 0-16-15,2 2 8 16,-17-1 8-16,25 2-8 47,-6-1 8-32,-2 0 8-15,-2-1 0 0,-35-5 0 16,2-1 0-16,-1 1-16 15,-5-2-64-15,0 2 8 0,3 2 24 32,-7-2-8-32,1 0 48 15,1 0-40 1,1 0 48-16,13 0-8 0,0 0 8 0,0 0 0 15,5-2 0-15,-13 0 0 0,2 0 0 16,-1 0 0-16,2 0 0 16,-1 0 0-16,1 0-8 0,0 3-8 15,1-3 8-15,-4 2 8 16,-2 0-48-16,0-2 40 0,-4 2 8 15,3 0 0 1,-2-2 8-16,3 0 0 0,-1 0 0 16,3 0-8-16,0 0 8 0,3 0-8 15,2 0 8-15,-2 0 0 16,1 0 0-16,-3-2-8 0,-4 0-8 31,-2 2 8-15,-3 0-48-16,-7 0 48 0,-1 0-8 0,-3 0-8 15,-1 0-40-15,-1 0 48 0,0 0-40 16,0 0 40-16,0 0 8 15,0 0 8-15,0 0 40 16,0 0-40 0,0 0 8-16,0 0-8 0,0 0 64 15,0 0-64-15,4 0 8 16,-4 0-8-16,0 0 48 0,0-2 8 15,0 2 16-15,0 0 96 16,0 0 40-16,0 0 56 0,0 0-16 31,0 0-16-31,0 0-8 31,0 0-24-31,0 0-56 0,0 0-56 16,0 0-24-16,0 0 8 16,0 0-8-16,0 0-72 0,0 0 8 15,0 0-8-15,0 0-72 31,-4 0-392-31,-10 0-1088 16,-18 0-3809-16</inkml:trace>
  <inkml:trace contextRef="#ctx0" brushRef="#br0" timeOffset="130647">8966 5876 800 0,'4'0'768'0,"3"0"-520"15,-1 0-64-15,2 0 288 0,-4 0 520 16,-3 0 337-16,2 0-153 31,-1 0-368-31,3 0-272 16,3 0-184-16,7-4-80 0,-1 0-80 15,9 1 96-15,6-1-16 0,1-2-40 16,9 2 16-16,2-3 33 47,5-4-129-47,4-1-48 31,4 1 24-31,2-4-24 15,10 3-32-15,10 2 8 0,0 2 8 16,5 4 80-16,1 4-56 47,1 0 64-32,-7 0-40-15,0 0-16 0,-5 0-8 32,-7 0 8-32,-4 0-64 0,-7-2-40 0,-6-2 0 15,-2 0-16-15,-6 2 0 31,-2 0 8-15,0-2-8-16,4 0 8 16,1 0 0-1,0-2 0-15,3-2 72 0,37-10-24 0,-3 0-48 0,-6 0 56 16,-8 1-64-16,-25 17-16 15,-4 0-48-15,-6 0-24 16,4 0 80-16,-16 3 8 0,9 3-8 31,-1 0 0-31,2-2 16 16,1 0 0-16,-10 0-8 0,1-2 0 15,1-1 8-15,3 4-8 16,-2-3 0-16,4 2 0 0,2 0 8 31,1 0 8-31,1 0-8 16,-1-2 40-16,-1 2-48 31,-2-2 8-31,-4-1 0 0,-5 2 0 0,0-1 0 16,3-2 0-1,1 2 0 1,3 0 48-16,2 0-48 15,3 0 0 1,5 2 72-16,4-2-32 16,0 0 8-16,2-2-40 0,-1 0 56 15,-2 0 16 1,-3 0-16-16,-8 0-16 15,-9 0-56-15,-4 0 0 16,-5 0 8-16,-6 0 96 0,0 0 24 16,-2 0 72-16,0 0 32 15,0 0 48-15,0 0-32 16,0 0-248-16,0 0 8 15,0 0 48-15,0 0 8 0,0 0 48 16,0 0 112-16,0 0 24 16,0 0-15-16,0 0-33 0,0 0-40 15,0 0-16-15,0 0-56 31,0 0-40-31,0 0-40 0,0 0-8 16,0 0-112-16,0 0-320 31,0 0-249-31,-20 0-423 16,-2 0-1160-16,-11 0-6010 0</inkml:trace>
  <inkml:trace contextRef="#ctx0" brushRef="#br0" timeOffset="132589">5403 10650 1512 0,'0'-2'1480'15,"0"2"-192"-15,0-2 185 16,0 2 143-16,0 0-88 16,0 0-199-16,0 0-177 15,0 0-192-15,0 0-248 16,0 0-256-1,0 0-168-15,0 0-120 0,0 0-168 0,-2 10-128 16,2 6-72-16,0 10 200 16,0 11 16-16,0 10 136 15,0 8-40 1,0 3-48-16,0 2-56 15,8-7 49-15,4 0-57 16,-1-8 0-16,0-10 0 0,2-6-89 16,-3-10-7-16,-2-4 48 15,-5-8 40-15,-1-1 8 0,-2-2 8 31,3-2 0-31,-3-2 56 16,0 0-64-16,0 0-48 0,0 0-352 16,2 0-320-16,-2 0-592 15,0 0-777-15,-5-8-911 0</inkml:trace>
  <inkml:trace contextRef="#ctx0" brushRef="#br0" timeOffset="133093">5204 10919 1384 0,'0'0'2736'0,"0"0"-1327"0,0 0-161 16,0 0-64-16,0 0-424 16,0 0-472-16,0 0 305 0,76-26 191 31,-39 13-40-31,1 0-232 15,-1-4 24-15,3 2-104 16,-6-2-168-16,-3 2-120 0,-4 0-40 0,-3 3-96 16,-4 3 40-16,-4 0-32 15,-3 3-16-15,-7 6-464 16,-1 0-1048-1,-5 0-2721-15,0 6-2751 16</inkml:trace>
  <inkml:trace contextRef="#ctx0" brushRef="#br0" timeOffset="133777">5700 10735 2920 0,'0'0'2393'15,"0"0"-1217"-15,0 0 152 16,0 0-88-16,0 0-311 0,-61 27-377 15,46-3-304-15,1 6-56 16,6 0 112-16,-2 0 0 0,8-5-120 16,2-3-104-1,0-6-72 1,0-4-8-1,0-2-56-15,0-6 48 16,0-2-8-16,7 0-32 0,-1-2 48 16,4 0 0-16,1 0 8 0,4 0-8 15,-1-2-56-15,2-10-104 0,-1-4-40 16,1-2-136-16,-1-2-128 15,-4-1 48-15,-1 2 64 16,-7 0 136 0,-3 4 144-16,0 0 72 0,0 6 288 0,0 1 200 15,0 1 56-15,0 3-88 0,0 2-120 31,-2 2-120-31,2 0-16 16,0 0 8-16,0 0-80 0,0 0-120 16,0 0-8-16,0 0-168 15,0 0-128-15,0 10 64 0,2 3 160 31,8 0 72-31,-2 2 16 16,3-4-8-16,0-1 48 16,2-1-56-16,-1-1-312 0,2-5-584 15,-3-3-761-15,-3 0-1159 16,-3 0-2721-1</inkml:trace>
  <inkml:trace contextRef="#ctx0" brushRef="#br0" timeOffset="134379">5844 10680 3208 0,'0'0'2193'16,"0"0"-1009"-16,0 0 152 15,0 0-24-15,0 0-351 16,0 0-537-16,0 0-376 0,0 0 208 15,0 74 128-15,0-44-176 16,5 0-104-16,3-4-40 0,3-3-64 31,-3-6 0-15,0-2 0-16,-1-5-48 0,1-7 48 15,-7-1 0-15,1-2 0 0,0 0 0 16,1 0-56-16,0 0-272 16,2-9-64-16,5-8 216 31,3-2-168-31,1-4-424 0,-1 3-97 15,-2 3 177-15,-4 2 328 16,-2 3 224-16,-4 5 136 0,-1 1 400 0,0 1 240 16,0 3 72-16,0 0-71 15,0 2-121 1,0 0-160-1,0 0-304-15,0 0-56 0,0 0-312 16,0 0-128 0,5 9 200-16,3 2 232 0,3 1 8 0,1 3 0 0,-6-4 64 15,4 2-8-15,-4-5-56 31,-1-3-80-31,-2-3-408 16,2-2-721-16,-3 0-823 0,-2-7-889 16</inkml:trace>
  <inkml:trace contextRef="#ctx0" brushRef="#br0" timeOffset="134729">6013 10453 2480 0,'0'0'2777'0,"0"0"-1761"0,0 0-624 15,0 0 392-15,0 0 176 16,0 0-128-16,0 0-7 16,17 131-257-1,-6-89-24-15,0-2-192 0,4 0-184 16,-4-4-48-16,0-4-112 15,1-5 0-15,-1-6-8 16,0-4 0-16,-3-6 0 16,4-2 0-16,1-3-56 15,1-6 8-15,4 0-128 16,6 0-160-16,12-36-232 0,-2-1-737 15,-9-1-1887-15</inkml:trace>
  <inkml:trace contextRef="#ctx0" brushRef="#br0" timeOffset="135095">6139 10632 3512 0,'0'0'2857'0,"0"0"-1441"0,0 0-432 0,0 0-127 15,0 0-545-15,0 0-312 0,0 0-160 16,13 0 160-16,5 0 104 15,5 0 80 1,1 0-32 0,5 0-16-16,2-10 0 15,-2-3-136-15,3 0-376 0,-1-6-889 0,-5 4-967 16,-10 3-1961-16</inkml:trace>
  <inkml:trace contextRef="#ctx0" brushRef="#br0" timeOffset="135456">6277 10485 4745 0,'0'0'1728'16,"0"0"-352"-16,0 0 24 15,0 0-383 1,0 0-329-16,0 0-320 0,0 0-192 0,-7 41 80 16,7-17 0-16,0 6 56 15,3 2-8-15,6 6-48 0,2-2-128 31,0 2-72-31,2-4-48 16,2-4-8-16,1-4-8 0,2-3-72 16,-2-6 80-16,-5-4 8 0,0-6-8 15,-4-3 0 1,-4-4 0-1,2 0 0-15,-5 0 8 0,5 0-8 16,8-17-176-16,-2-7-776 16,-1-5-1937-16</inkml:trace>
  <inkml:trace contextRef="#ctx0" brushRef="#br0" timeOffset="136182">5988 10732 864 0,'0'0'2368'0,"0"0"-1176"31,0 0-359-31,0 0-281 0,0 0-400 16,0 0-152-16,0 0-8 16,0 0 8-16,0 0 0 15,13 5 8-15,-7-2 0 0,2 1 0 16,2 2 0-16,1-2 8 15,-3 2-8-15,3 1 96 0,-4-2 24 16,-2 1-56 0,1 0-24-16,-6 2-48 31,5-1-520-31,-5-3-2345 0</inkml:trace>
  <inkml:trace contextRef="#ctx0" brushRef="#br0" timeOffset="139073">1658 12448 6065 0,'0'0'1888'15,"0"0"-1032"-15,0 0 65 16,0 0 231-1,0 0-216-15,0 0-304 16,0 4-224-16,0 15-256 16,0 7 128-16,5 14 304 0,6 6-191 0,-3 4-225 15,2 0-80-15,0-2-72 16,-2-5-8-1,-2-5 8-15,-3-6 32 16,2-6-48-16,-2-6-184 16,-3-6-265-16,0-4-319 15,2-7-256-15,-2-3-648 0,2 0-649 16,-2 0-1720-16</inkml:trace>
  <inkml:trace contextRef="#ctx0" brushRef="#br0" timeOffset="139462">1647 12414 720 0,'0'0'2592'0,"0"0"-1063"15,0 0-89-15,0 0 272 16,0 0-199-16,11-15-361 16,-3 6-496-16,3-2-256 0,5-1-168 15,2-1-96 1,0 0-56-16,0 0-64 15,-2 3 32-15,-2 1-48 0,-2 2 0 16,-6 3-160-16,-1 2-480 16,0 2-848-16,-3 0-1161 15,-2 2-2664-15</inkml:trace>
  <inkml:trace contextRef="#ctx0" brushRef="#br0" timeOffset="139764">1652 12748 4801 0,'0'0'1360'15,"0"0"-528"-15,0 0 152 16,0 0-16 0,0 0-143-16,0 0-233 0,0 0-184 15,0 0-176-15,90-53-104 16,-66 40-24-16,4-4-96 15,-1 3-8-15,-1 2-200 16,-3 4-592 0,-6 2-433-1,-5 4-375-15,-8 2-320 0,-4 0-641 0,0 12 49 0</inkml:trace>
  <inkml:trace contextRef="#ctx0" brushRef="#br0" timeOffset="140026">1831 12842 4793 0,'0'0'2120'16,"0"0"-968"-16,0 0 72 0,0 0 97 31,0 0-585-31,0 0-480 15,0 0-192 1,19 0 88-16,1-6-8 0,-1-5-64 0,4 0-72 16,-1 1 56-16,-4-3-64 0,1 4-360 31,4-10-824-31,-5 5-1201 15,-7 3-3528-15</inkml:trace>
  <inkml:trace contextRef="#ctx0" brushRef="#br0" timeOffset="140952">1941 12450 1696 0,'0'0'4505'16,"0"0"-3673"-16,0 0-536 16,0 0 176-16,0 0-32 15,24 17 264-15,-6-2-103 0,-1 8-105 16,6 3-144-1,-2 2-136-15,-3 0 40 16,-1-1-136-16,-4-4-32 16,-3-3-24-16,-2-6-8 15,-5-3-8-15,-1-4-40 0,0-5 8 16,-2 0 96-16,0-2 40 15,0 0 32-15,0 0-8 0,0-2-48 32,0-9 24-32,0-12-152 46,0-3-56-46,0-6-112 16,0 0 40-16,0 4-56 0,0 3 48 0,0 6-32 31,1 5 56-31,7 2 16 0,-4 6 16 0,0 2-48 0,1 4-24 16,0 0-56-16,3 0 48 15,3 0 32-15,1 4 32 16,1 12 32-16,4 4 56 0,0 6 8 16,-1 2 0-16,-2-2 8 0,1-2 104 15,-7-4-104-15,-2-6 48 16,-1-5-48-16,-2-7 40 0,-3-2 200 15,0 0 344-15,0 0 8 16,0 0-40-16,0 0-128 0,0-11-136 16,0-7-296-16,0-4-496 15,0-6-112 1,-3-6-72-16,3-2-248 15,0 0 128-15,8 2 343 16,7 4 265-16,-2 6 128 0,-2 5 56 16,-5 11-16-16,-1 5-16 15,-3 3 40-15,-2 0 0 0,5 2-80 16,-4 15-192-16,6 9 272 31,4 4 120-15,4 4-112-16,-2-2 104 0,3-4-112 0,-2-3-8 15,-1-7 8-15,2-6-8 16,-6-6 0-16,0-2-72 0,-1-4 72 31,1 0 8-31,-1 0 24 0,4-12 104 16,4-8-24-16,-8-9-96 15,2 0-8-15,-6-1 0 0,-4 2 88 16,0 2 168-16,0 7 297 15,-11 6 159-15,-7 4-120 16,1 9-592 0,-1 0-104-16,-6 16-1128 0,3 11-1969 15,4-5-2232-15</inkml:trace>
  <inkml:trace contextRef="#ctx0" brushRef="#br0" timeOffset="141550">2540 12332 2512 0,'0'0'2881'16,"0"0"-1505"-1,0 0-424-15,0 0-344 16,0 0-336-16,0 0-272 15,0 0-232-15,0 0 232 0,0 0 72 16,51 37 56-16,-38-26-16 16,0 3 16-16,3-1 80 0,-8 0 72 31,1 4-119-31,-1 0 143 15,-2 4-16-15,2 1-56 16,-5-1 0-16,1 0-128 0,-3-3-24 0,2-4-8 16,-3-6-64-16,2-2 40 31,-2-4 32-31,0-2 72 15,0 0 240-15,0 0 208 0,2 0 0 16,-2 0-112-16,0 0-176 16,0 0-160-16,0 0-56 0,0 0-16 0,0-2-24 15,0-4-56-15,0-2 0 31,0-4-112-31,0-6-64 16,0-5-24-16,0-2 104 0,0-3 8 16,0-2 0-16,3-2 80 15,-3 0 8-15,2 2-16 0,1 2 0 16,0 1-32-16,2 7-32 31,1 6 8-31,-1 5 8 0,-3 4-56 16,3 1 40-16,-1 2-24 15,-2 0 88-15,-2 2 8 0,2 0 0 16,-2 0 8-16,0 0 48 15,0 0 80-15,0 0 48 32,0 0-176-32,0 0-40 0,0 0-1792 15,0 0-3793-15</inkml:trace>
  <inkml:trace contextRef="#ctx0" brushRef="#br0" timeOffset="144194">2845 12518 784 0,'0'0'4641'0,"0"0"-3025"16,0 0-328-16,0 0 273 15,-5 0-225-15,5 0-568 0,0 0-384 0,0 0-200 16,0 0-104 0,0 0-24-1,0 0-8-15,0 0-48 0,0 0 0 16,0 0-128-16,11 0-128 15,9 3 112-15,7 5 144 16,10 0 160 0,5 2-64-16,0-2-88 0,2 0 72 0,-4 0 32 15,-6-4-96 1,-3 0-8-16,-7-1 40 15,-1-2 8-15,-10-1-56 0,-2 2 8 16,-1-2 0-16,-5 0 8 16,-2 0-8-1,2 0 0-15,-2 0 0 16,-3 0 56-16,3 0-8 15,-3 0 32-15,0 0 40 0,0 0-128 16,0 0-168-16,0-2-536 16,-6-8-968-16,-6 2-5562 0</inkml:trace>
  <inkml:trace contextRef="#ctx0" brushRef="#br0" timeOffset="145068">3157 12382 488 0,'0'0'5681'0,"0"0"-3913"0,0 0-520 16,0 0 409-16,0 0-273 15,0 0-464-15,-4 0-496 0,4 0-216 32,0 0-152-32,0 0-48 15,0 0-8 1,0 0-104-16,0 0-48 0,0 0-72 0,4 2 8 15,7 6 216-15,5 5 0 0,-3-2 80 16,5 2 24-16,-5-1-32 16,4-1-24-16,-2 0-40 31,1 1 88-16,-3-3-96-15,0 0 48 0,-2-1-24 0,-4-2-16 16,-2-2 40-16,-4-1-40 0,2-1 72 16,-3-2-8-16,0 2-72 31,0 1 0-31,2-1-112 15,0 2 96-15,2 0 8 0,0 0 8 16,-1 0 0-16,2 0 56 0,-5-2-8 16,0-2 0-16,0 0 48 0,0 2 57 15,0-2 87 1,0 0 240-1,0 0 192-15,0 0-24 16,0 0-128-16,0 1-224 0,0 2-240 31,0-1-56-31,0 0-80 0,0-2 72 0,0 2 8 0,0 0 80 0,-8 4 72 31,-7 4 64-31,1 2-40 16,-7 2-104-16,-2 4 0 16,-3 2-64-16,-1 0 0 0,1-1-8 15,-2-2 56 1,4 0 32-16,0-6 8 0,3-1-16 0,3-1-8 31,2-2 0-31,2-3-72 16,2 2-8-16,4-4 0 0,3 0-48 15,2 1 40-15,0-3 8 16,3 0 0-16,0 0 8 0,0 0 40 15,0 0 8-15,0 0-48 16,0 0-344-16,-5-15-608 31,0-3-992-31,-1 0-3666 0</inkml:trace>
  <inkml:trace contextRef="#ctx0" brushRef="#br0" timeOffset="146330">3302 12922 5065 0,'0'0'1424'15,"0"0"-944"1,0 0 216-16,0 0-152 15,0 0-304-15,0 0-232 16,0 0 152-16,47-2 304 16,-28 2 25-16,4 0-17 0,4 0 16 15,4-3-48-15,8 3-184 16,9-1-72-16,5-3-64 0,10 0-56 31,10-4 32-31,9 0 32 16,-1-1 216-16,3 2 0 0,-5 1-104 15,-6 0-32-15,-10 4-56 16,-13 0-88-16,-10 2-56 15,-9 0-8-15,-15 0 16 0,-4 0-8 32,-8 0 80-32,-4 0 0 15,0-3 64-15,0 3 232 0,0 0 313 16,0 0-33-16,0 0-136 15,0 0-160-15,0 0-160 0,0 0-104 16,0-2-104-16,0 0-16 16,-11-9-544-16,-7 1-1369 15,-4-1-3344 1</inkml:trace>
  <inkml:trace contextRef="#ctx0" brushRef="#br0" timeOffset="147214">3312 13100 4000 0,'0'0'1529'0,"0"0"-953"16,0 0 224 0,0 0 248-16,0 0-144 15,0 0-303-15,0 0-145 16,25-40-104-16,-13 34-32 15,-6 3 16-15,6-3-24 0,4 1-96 16,3-1-88-16,4 0 0 16,1 0 40-16,10 2-40 15,3 1-40 1,5-2 8-16,8 1-16 15,3 0 0-15,5 0-64 0,2 0-8 16,0 0 112-16,3 2-64 0,-5 2-56 16,0-2 16-16,-4 0-8 15,-6-2 0-15,-1 2 64 16,-13-2-72-1,-8 0 8-15,-9 2 8 16,-5 0 0-16,-6 2-8 16,-3 0 112-16,-3 0 16 0,0 0 32 0,0 0 64 15,0 0-56-15,0 0-176 16,0 0-80-1,-3 0-1296 1,-5 4-2513-16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3:43:01.877"/>
    </inkml:context>
    <inkml:brush xml:id="br0">
      <inkml:brushProperty name="width" value="0.05292" units="cm"/>
      <inkml:brushProperty name="height" value="0.05292" units="cm"/>
      <inkml:brushProperty name="color" value="#FF0000"/>
    </inkml:brush>
  </inkml:definitions>
  <inkml:trace contextRef="#ctx0" brushRef="#br0">2049 12426 3976 0,'0'0'3265'0,"0"0"-1505"16,0 0-519-16,0 0 95 15,0 0-8-15,0 0-304 0,0 0-383 16,0 0-321-16,0 0-320 16,0 0-264-1,0 0-192-15,0 0 408 16,-8 151 48-16,13-91 232 0,1-6-184 15,2-9-48 1,-5-13-8-16,2-11-32 0,-2-4 32 0,-3-2-208 16,4 0-345-1,-4 0-207 1,0 4-536-16,0-2-969 0,0-2-2047 0,0-9-584 15</inkml:trace>
  <inkml:trace contextRef="#ctx0" brushRef="#br0" timeOffset="378">1989 12463 2864 0,'0'0'1865'0,"0"0"-1033"31,0 0 40-31,0 0 88 16,0 0-320-16,0 0-640 0,0 0-40 16,23 0-72-16,-6 0 112 15,4 0 240-15,4 0-40 0,-3 0-40 16,2 0-80-16,1-2 40 0,-3-5-112 15,-2 1 72 1,1 1-8 0,-4-1-72-16,-2 2-64 0,-4 2-328 15,-1 2-560-15,-10 0-528 16,0 12-1105-16</inkml:trace>
  <inkml:trace contextRef="#ctx0" brushRef="#br0" timeOffset="666">2029 12887 3832 0,'0'0'2001'0,"0"0"-873"0,0 0-176 15,0 0-112-15,0 0-296 16,0 0-351-16,4 0-185 0,12-2 56 16,0-3 112-16,5-1-88 31,-2-2 0-31,4-1-72 0,-4 3 32 15,-1-1 16-15,0 1-64 16,-4 2-88-16,-1 0-344 16,-1-1-529-16,-1 3-655 0,0 2-536 15,-8 0-585-15</inkml:trace>
  <inkml:trace contextRef="#ctx0" brushRef="#br0" timeOffset="930">2144 13022 1376 0,'0'0'4577'0,"0"0"-3241"0,0 0-584 16,0 0 48-16,0 0-255 15,0 0-409-15,0 0-64 16,47-12 272-16,-21 0-72 0,1 0-88 15,-3 2-112-15,-1-2-64 16,-5 4-8 0,0 0-744-16,-6 0-1033 15,-5 4-1415-15</inkml:trace>
  <inkml:trace contextRef="#ctx0" brushRef="#br0" timeOffset="1831">2267 12593 3648 0,'0'0'2633'0,"0"0"-1745"16,0 0-392-1,0 0 40 1,0 0-216-16,0 0-248 0,0 0 528 15,0 0-87-15,74 149-233 0,-56-98 8 16,-2 2-72-16,-3-5-96 16,-2-4-40-16,-1-12-64 0,-5-8 64 15,-2-10-72 1,-3-9 0-1,3-3 120-15,-3-2 96 16,0 0 96-16,0 0-16 0,0-7-80 16,0-7-32-16,0-10-192 0,0-8-456 15,3-4 48-15,1-2-136 16,4 4-8-1,-2 2 152 1,2 8 256-16,-3 7 96 0,-2 8 48 16,1 3 0-16,-4 2 96 15,1 4-40-15,2 0-48 0,-1 0-8 16,0 0 0-16,6 0 0 31,-3 0-8-31,6 4-64 16,0 7 64-16,4 8 8 0,-6 2 88 15,6 5-8-15,-5 1 0 0,-1-1 24 16,-1-2 24-16,2-6-80 0,-8-6-40 15,3-4 16 1,-1-4-16 0,-4-4 96-16,0 0 104 15,0 0 336-15,0 0 0 0,0-8-136 16,0-12-128-16,0-10-280 0,5-8-112 15,2-2-160-15,1-1-192 16,6 9-240 0,-2 9-16-16,1 6 240 15,-5 8 143 1,-2 3 65-16,-1 3 24 0,-5 3 80 0,3 0 120 15,-3 0-8-15,0 0 48 16,3 7-96-16,7 8 72 0,1 6 32 31,4 3 184-31,3-1-56 16,3-1-120-16,-2-5-8 15,2-5 0-15,-2-5 0 16,-6-7-80-16,5 0 80 0,-7 0 80 0,4-17 104 16,-7-9 16-16,-3-6-64 31,-5-4-16-31,0 2 33 15,-11 4-41-15,-12 5-112 0,-1 7-72 16,4 12-377 0,3 6-191-16,8 2-816 0,6 16-2585 0,3-2 1130 0</inkml:trace>
  <inkml:trace contextRef="#ctx0" brushRef="#br0" timeOffset="2217">2834 12583 4729 0,'0'0'1664'0,"0"0"-696"16,0 0-168-16,0 0-304 15,0 0-496 1,0 0-152-16,0 0 0 16,29 38 152-16,-18-13 88 0,5 3 40 15,-3 1 24-15,0 1-72 16,2-2-72-16,-7-4 88 15,1-3-88-15,-1-8 16 0,-3 0-16 32,-3-7 40-32,1-2 72 0,-3-4 72 15,0 0 249-15,0 0 199 16,0 0 104-16,0 0-48 0,0 0-8 15,0 0-48 1,0-4-72 0,0-6-55-16,0-6-369 15,0-7-144-15,3-5-112 0,7-6-16 16,1-4-177-16,7 0-631 15,6-12-816-15,2 8-1121 0,-3 6-2704 0</inkml:trace>
  <inkml:trace contextRef="#ctx0" brushRef="#br0" timeOffset="2713">3095 12768 3624 0,'0'0'3113'0,"0"0"-1553"0,0 0-407 16,0 0 199-16,0 0-344 15,0 0-520-15,0 0-488 32,0 0-104-32,16-2-128 0,5-9 232 0,10 0 8 15,1-2 0-15,-1 1 8 16,0 3-16-16,-1-2-152 15,-5 3-288-15,-6 2-232 16,-6 1-224 0,-7 1-401-16,-6 2-143 15,0-1-40-15,0 1-441 16</inkml:trace>
  <inkml:trace contextRef="#ctx0" brushRef="#br0" timeOffset="3009">3207 12563 3424 0,'0'0'4097'0,"0"0"-3169"0,0 0-608 16,0 0 96-16,0 0-272 0,3 0-136 31,18 0-8-31,5 4 97 16,1 2-9-16,2 3-72 0,0-2-8 15,-3 1 72-15,0 0-80 16,-7 1-80 0,-2-2 72-16,-6 1 8 0,-5-2-8 0,-4-2 8 31,-2 1 40-31,0-3 352 15,0 1 264-15,0 3 32 0,0 6-248 16,-11 10-184-16,-18 25-256 16,3-5-1208-16,3-3-3249 15</inkml:trace>
  <inkml:trace contextRef="#ctx0" brushRef="#br0" timeOffset="4315">5639 10639 7465 0,'0'0'2969'0,"0"0"-2241"16,0 0-544-16,0 0 400 31,0 0-88-31,0 0-496 0,6 31 48 0,-1 2 0 15,0 8 304-15,1 7-160 16,-4 2 0-16,4 1-80 16,-1-5-104-16,3-7 0 0,-4-2 0 15,2-9-8-15,-3-8-8 16,-1-8-344-16,1-6-296 15,-3-6-528 1,0 0-608-16,0-10-833 0</inkml:trace>
  <inkml:trace contextRef="#ctx0" brushRef="#br0" timeOffset="4608">5632 10620 7313 0,'0'0'1640'16,"0"0"-1400"-16,0 0-96 0,0 0-31 15,0 0-97-15,0 0 176 16,83-15 16-16,-45 8-24 0,1-5-56 16,2-1-56-1,-6 4-72-15,-4-1-80 31,-9 6-769-31,-10 1-735 0,-9 3-464 0,-3 0-961 0</inkml:trace>
  <inkml:trace contextRef="#ctx0" brushRef="#br0" timeOffset="4845">5619 10878 1664 0,'0'0'1624'0,"0"0"-880"15,0 0 257-15,0 0-137 16,0 0 96-16,0 0 120 0,0 0-224 16,0 0-271-1,101-28-201-15,-72 13-200 0,14-10-184 0,-4 5-993 31,-5 4-2135-31</inkml:trace>
  <inkml:trace contextRef="#ctx0" brushRef="#br0" timeOffset="5307">5929 10803 6281 0,'0'0'1912'0,"0"0"-1240"15,0 0 729-15,0 0-281 16,0 0-376 0,-116 34-384-16,100-12-304 15,3 8-56-15,0 6-8 16,7 0 8-16,6-2 112 0,0-4-112 15,0-8 0-15,0-6-72 0,6-5 64 32,7-6-48-32,-2-5 56 0,2 0-168 15,5-2-136-15,5-20 120 16,1-8 24-16,5-10-448 15,-2-1-176-15,-2 2-40 0,-8 5 175 16,-5 7 281-16,-7 14 368 0,-4 4 320 31,-1 9 969-31,0 0-225 16,0 0-368-16,0 0-240 15,0 0-456-15,0 11-24 0,0 2-128 16,2 8 152-16,3-2 0 16,1 3-48-16,1-3-728 0,9-2-696 31,-8-4-865-31,3-9-2576 0</inkml:trace>
  <inkml:trace contextRef="#ctx0" brushRef="#br0" timeOffset="5691">6072 10861 960 0,'0'0'5833'0,"0"0"-4665"16,0 0-744-16,0 0 456 16,0 0-159-16,0 0-233 0,-5 55-96 15,5-32-240-15,0 1-144 16,0-2 48-1,11-4-48 1,-6-2-8-16,3-6-80 0,-2-4 80 16,-1-4-128-16,2-2-256 0,1 0-176 15,0-8 112-15,3-10 311 0,4-6-191 16,-2-4-192-16,0 0 8 31,-5 2 176-31,0 1 216 0,-5 8 120 16,2 2 72-1,-4 7 344-15,-1 5 288 0,0 3-128 0,0 0-263 16,4 0-169-16,-3 0-144 15,1 0-48-15,6 7 48 32,-2 6 160-32,6 3 48 0,-1-3-40 15,2 2-168-15,-2-4-96 16,1-2-528-1,2-9-977-15,-6 0-1263 0,-1-13-1697 0</inkml:trace>
  <inkml:trace contextRef="#ctx0" brushRef="#br0" timeOffset="5983">6285 10571 72 0,'0'0'5801'16,"0"0"-4449"-16,0 0-1040 0,0 0 24 0,0 0 576 15,0 0 153-15,0 0-273 16,5 119-280-16,-5-74-120 16,0 2-160-16,0 2-56 0,0-4-88 31,0 0-88-31,3-9 0 15,3-8 0-15,6-8-304 0,-3-6-360 16,6-8-632-16,9-10-361 0,-1-18-591 16,-4-4-2513-16</inkml:trace>
  <inkml:trace contextRef="#ctx0" brushRef="#br0" timeOffset="6187">6437 10840 6905 0,'0'0'1304'0,"0"0"-1080"16,0 0-32-16,0 0 8 15,0 0 248-15,0 0-63 0,0 0-177 16,130-48-208-16,-97 30-88 0,4-4-897 15,-8 7-1319 1,-8 0-2481 0</inkml:trace>
  <inkml:trace contextRef="#ctx0" brushRef="#br0" timeOffset="6491">6514 10648 5633 0,'0'0'2560'0,"0"0"-1808"0,0 0-319 16,0 0-49-16,0 0-280 31,0 0 264-31,0 106 72 16,0-65-208-16,0 1 104 0,0-3 16 15,0-3-96-15,0-2-128 0,0-6-64 16,0-5-64-16,0-5 0 16,11-6-72-16,-6-4 24 15,2-6 40-15,4-2-56 0,2 0-360 31,14-34-488-15,-2-6-224-16,-4-4-3225 0</inkml:trace>
  <inkml:trace contextRef="#ctx0" brushRef="#br0" timeOffset="7327">5543 11019 3208 0,'0'0'2761'0,"0"0"-809"0,0 0-7 31,0 0 119-31,0 0-224 15,0 0-255-15,0 0-425 0,-22-2-536 16,3 4-344-16,-6 10-240 16,-7 6-40-16,-4 8-112 0,-10 8 112 15,0 4-40-15,-4 4 40 31,2 1 8-31,1-3 88 0,5-6-48 16,5-6 72-16,6-4 8 16,9-8 96-16,9-6-56 15,3-2-40-15,8-4-8 0,-2-4-48 16,4 2-72-16,0-2-72 31,0 0-16-31,0 0 24 0,0 0 16 16,0 0 40-16,0 0-64 15,0 0-224-15,0 0-368 16,0 0-592-16,0 0-1073 0,0-8-1807 0,0-3-2386 15</inkml:trace>
  <inkml:trace contextRef="#ctx0" brushRef="#br0" timeOffset="8090">5046 11204 2440 0,'0'0'1736'15,"0"0"-415"-15,0 0 239 0,0 0 24 31,0 0-183-31,0 0-81 32,0 0-248-32,-14-2-208 15,4 13-248-15,3 8-327 0,-9 7-193 16,3 6-40-1,0 0 8-15,2 0-16 16,5-4-40-16,-1-8 96 0,2-2-48 16,4-8 40-16,-2-2 40 15,1-3-16 1,2-2 32-16,0-1 48 0,-3 0 72 0,3-2-56 0,0 2-48 15,0-2-40 1,0 0-24-16,0 0-48 0,0 0 64 0,0 0 8 16,0 0 0-16,0 0-64 15,0 0-64-15,0 2 0 16,0-2-72-16,0 0 0 0,0 2 0 31,0 0 64-31,0-2 0 0,0 0 8 16,0 0 48-16,0 0 80 15,0 0 48-15,0 0 48 16,0 0 0-16,0 0-24 0,0 0-72 15,0 0-80-15,0 0-48 32,0 0-8-32,0 0-88 0,0 0-48 15,0 0 0-15,11 0-40 16,2 0 184-16,3 0 16 15,2 0 40-15,4-2-40 0,-2 2-8 16,6-2 0-16,6-2-8 31,7 0-24-31,16-4-1584 0,-9 2-1489 16,-10 0-5777-16</inkml:trace>
  <inkml:trace contextRef="#ctx0" brushRef="#br0" timeOffset="15585">15120 12770 5369 0,'0'0'3000'0,"0"0"-2176"31,0 0-503-31,0 0 895 0,0 87-120 15,0-50-504-15,0 3-360 0,-5 2-152 16,0 0-32-16,-1 0-48 16,3-4-32-16,-1-2-520 15,-2-3-736-15,4-10-601 0,2-8-1151 16,0-11-2537-16</inkml:trace>
  <inkml:trace contextRef="#ctx0" brushRef="#br0" timeOffset="15836">15122 12793 4841 0,'0'0'2472'0,"0"0"-1888"0,0 0-152 15,0 0-64-15,0 0 128 16,0 0-15-16,0 0-249 0,134 0-96 16,-108 0-88-16,-4 0-48 31,-4 0-88-31,-2 2-633 15,-9 7-951-15,-3 1-1441 0</inkml:trace>
  <inkml:trace contextRef="#ctx0" brushRef="#br0" timeOffset="16066">15110 13068 2920 0,'0'0'2089'0,"0"0"-1369"16,0 0-280-1,0 0-200-15,0 0 80 16,0 0-48-16,0 0-56 16,107-19-112-16,-78 8-104 0,2 5-800 15,-10 2-1000-15,-8 4-1249 16</inkml:trace>
  <inkml:trace contextRef="#ctx0" brushRef="#br0" timeOffset="16240">14994 13318 3504 0,'0'0'2713'0,"0"0"-1873"15,0 0 120-15,0 0 144 0,0 0-455 16,121-45-393-16,-79 26-176 15,0 0-80-15,13-1-224 0,-13 1-1081 16,-11 7-1711-16</inkml:trace>
  <inkml:trace contextRef="#ctx0" brushRef="#br0" timeOffset="16469">15327 13062 4945 0,'0'0'1392'15,"0"0"-1160"-15,0 0 552 0,0 0 176 0,0 0-368 16,0 0-264-16,0 0-199 16,103 109-41-16,-85-90-32 0,-2 0-56 31,-1-4-401-31,2-4-727 15,-5-3-1112 1,-1-8-2265-16</inkml:trace>
  <inkml:trace contextRef="#ctx0" brushRef="#br0" timeOffset="16667">15534 12980 5249 0,'0'0'2552'15,"0"0"-1192"-15,0 0-79 0,0 0-329 16,0 0-464-16,0 0-232 31,-81 122-168-31,61-81-88 16,6 2-112-16,-2 0-696 0,9-1-1080 15,2-10-1361-15</inkml:trace>
  <inkml:trace contextRef="#ctx0" brushRef="#br0" timeOffset="16895">15567 13066 5233 0,'0'0'2656'0,"0"0"-1392"0,0 0-311 0,0 0-249 32,0 0-240-32,0 0-176 15,7 147-88-15,-2-91 24 16,-5 4-96-16,1 2-120 0,3-3 48 15,-1-10-48 1,0-6-8-16,2-13-416 0,-2-11-848 0,-3-10-1089 31,0-9-2656-31</inkml:trace>
  <inkml:trace contextRef="#ctx0" brushRef="#br0" timeOffset="17266">15603 12998 4392 0,'0'0'1505'0,"0"0"-97"0,0 0 128 15,0 0-503-15,0 0-617 16,0 0-408-16,0 0-8 0,40-8 8 16,-20 12 72-16,1 6-72 15,-2 1 0-15,2 2 0 16,-6 1 0-16,1 2-8 15,-10 3 8-15,-1-2 0 16,-5 0 224-16,0 0 416 16,-5 4 96-16,-13-1-232 0,-7 1-208 15,-3 2-160-15,1-3-144 16,-2-2-520-16,1-6-1120 15,9-4-2265 1,1-6-3047 0</inkml:trace>
  <inkml:trace contextRef="#ctx0" brushRef="#br0" timeOffset="17637">15763 13118 3896 0,'0'0'833'15,"0"0"-465"-15,0 0 336 16,0 0 40-16,0 0-32 0,0 0-256 31,106 4-144-31,-86-15-96 16,-2-4-88-16,-2 0-48 0,-7-4-72 0,-2-1 0 15,-4 0 56-15,-3 0-64 16,0 1-64-16,-10 4-32 16,-4 5 96-16,-4 8 72 15,0 2 0 1,1 6 8-16,-1 16 184 15,2 4 176 1,4 2 129-16,3 2-33 0,7-4-24 0,-3 0-48 0,5-3-208 16,0-6-200-16,0-2-48 15,13-4-8 1,2-3-56-16,4-1-528 15,20-7-784-15,-4-2-833 16,2-11-2216-16</inkml:trace>
  <inkml:trace contextRef="#ctx0" brushRef="#br0" timeOffset="17869">16171 12986 2576 0,'0'0'3025'0,"0"0"-1585"16,0 0 416-16,0 0-655 15,0 0-401-15,0 0-392 16,-129 34-96-16,110-7 16 0,-1 3-40 15,6 2-64-15,3 0-72 32,6-4-144-32,5-7-8 0,0-2-8 15,0-6-40-15,5-4 32 16,12-7-432-16,6-2-368 15,19-11-520-15,-6-12-385 0,-3-3-1319 0</inkml:trace>
  <inkml:trace contextRef="#ctx0" brushRef="#br0" timeOffset="18071">16154 13018 3504 0,'0'0'392'16,"0"0"505"-16,0 0 223 0,0 0-264 15,0 0-136-15,0 0-320 16,121 12-224-16,-79-18-176 0,-7-8-360 31,-9 2-1704-31</inkml:trace>
  <inkml:trace contextRef="#ctx0" brushRef="#br0" timeOffset="18364">16165 12864 2880 0,'0'0'5465'16,"0"0"-4793"-16,0 0-512 15,0 0 57-15,0 0 415 0,0 0-48 16,0 0-160-1,18 102-8 1,-10-64-72-16,-3 0-40 0,1 4 72 0,-1-4-216 16,1-4-80-16,2-4-16 15,1-7-64-15,-1-6-8 16,1-6 0-16,4-5 0 0,2-6-96 15,7 0-176 1,19-30-288 0,-1-6-504-16,-4-2-2865 0</inkml:trace>
  <inkml:trace contextRef="#ctx0" brushRef="#br0" timeOffset="19861">13961 14243 960 0,'0'0'3256'0,"0"0"-2031"0,0 0-417 16,0 0 240-16,0 0 168 15,0 0 49-15,0 0-361 0,0 7-328 16,0-7-136-16,0 0-168 15,0 2-112 1,0 0 40-16,16 1 288 16,-3 1 152-16,4-2-23 0,4 2-145 15,0-2-144-15,0 0-16 16,5 0-72-16,11 1-40 15,5-3 112-15,8 0 48 16,7 0 80-16,6 0-160 16,5-3 0-16,1-3 56 15,2 0-16 1,4-1 0-16,-3 1-8 0,4 1-55 0,0 1-73 15,5 2-40-15,3-2-24 0,3 2-24 32,7 0 136-32,1-2-48 15,-1 2-104-15,-1 1-72 0,-1 1 40 16,-1 0-40-16,1 0-8 15,-5 0 8 1,-3 1 0-16,-3 5-8 16,-5-2 0-16,-10 0-160 15,-10-2-96-15,-6 0 16 16,-11-2 72-16,-10 0 40 0,-5 0 32 15,-12 0 24-15,-6 0 72 16,-1 0 0 0,-5 0 104-1,0 0 32-15,0 0-16 0,0 0 8 16,2 0-56-16,-2 0-16 0,0 0-48 15,0 0-8-15,0 0-360 0,-25-6-977 16,-5 0-2856-16,-11 2-2400 16</inkml:trace>
  <inkml:trace contextRef="#ctx0" brushRef="#br0" timeOffset="21877">2504 14161 2920 0,'0'0'4641'0,"0"0"-3345"16,0 0-727-16,0 0 223 31,0 0-56-31,0 2-376 0,0-2-344 16,5 0-16-16,6 0-208 15,2 0 208-15,5 0 112 16,1 0 0-16,4 0 88 0,0 2 64 0,-1-2 120 15,4 2 0-15,-3 0-80 16,9 2-8-16,0-2-40 16,10 0-72-1,8 0-24-15,5 0-16 16,8 1-72-16,3-3-15 15,2 2-57-15,-2-2 48 0,-1 0-32 16,-4 0 96-16,-4 0-40 16,-4 0-64-16,5 0 80 15,-8 0-72-15,4 0-16 16,-4 0 72-16,-5 0 128 15,-5 0-144 1,-6 0-8-16,-8 0-24 0,-8 0 16 0,-7 0-32 31,-4 0-8-31,-4 0 8 0,-3 0 184 16,0 0 112-16,0 0 224 15,0 0 80-15,0 0-176 16,0 0-104-16,0 0-96 0,0 0-32 16,0 0-16-16,0 0 64 15,0 0-48-15,0 0-64 0,0 0-56 31,0 0-8-31,0 0-72 16,0 0 0-16,0 0 0 16,0 0 0-16,0 0 0 0,0 0 72 15,0 0 113-15,0 0 135 16,0 0 136-16,0 0-48 0,0 0-112 15,0 0-80 1,0 0-112-16,0 0-56 16,0 0-32-16,0 0 32 15,0 0 48-15,0 0 80 0,0 0 88 16,0 0-64-1,0 0-96-15,0 0-104 16,0 0-136-16,-11 0-856 0,-6 0-1849 16,-10 2-4160-16</inkml:trace>
  <inkml:trace contextRef="#ctx0" brushRef="#br0" timeOffset="29168">13940 15703 3936 0,'0'0'2705'0,"0"0"-1929"0,0 0-232 16,0 0 376-16,0 0 17 15,0 0-177-15,0 0-264 16,0 0-128-16,0 0 144 0,0 0 152 31,0 0-48-31,0 0-168 0,0 0-112 16,0 0-103-16,0 0-81 0,0 0-80 15,0 0-64-15,0 0 8 16,0 0-8-1,0 0 0 1,0 0 56-16,0 0-64 0,0 0-8 16,0 0 8-16,3 0 80 0,8 0 16 15,5 4 32-15,0 0-24 0,2 0 56 31,0 0-40-31,0 1 0 16,-1-1-8-16,1-2-24 16,2-1 48-16,2 1-8 0,4 0 8 15,3 0-24-15,5 0-24 16,0-2 8-1,-2 2-48-15,5-2 48 0,-6 2-40 0,0-2-8 16,-9 0-40-16,1 0 0 0,-4 0 0 31,2 0 40-31,-3 0-24 16,0 0 48-16,1 2-64 0,-1 0 64 15,3 0-16-15,-2 0-56 16,1 3 16-16,-2-3-8 31,6 2 0-31,-3-2 0 0,3 1-8 16,3-1 8-16,4 2 0 15,0-2 64-15,-4 0 128 16,2 0-16-16,-1 2-88 0,-4-1-24 0,0-1 0 31,0 0-72-31,4 0 16 16,-2 0-8-16,1 0 64 0,2 0-64 15,2-2 40-15,-2 1 48 16,0-1-48-16,-3 0-40 16,1 0 40-16,-2 0-40 0,0 0 0 0,-5 0 0 15,-1 0 0 1,-1 0 64-16,0 0-24 15,-2 0-48-15,-2 0 0 16,3 0 8-16,0 0-8 16,1 0 8-16,1 0 0 15,1 0 0-15,2 0 8 0,1 2-8 16,-2-2 40-16,2 0-48 15,-1 2 0 1,4-2 0-16,-2 2 8 16,5-2-8-16,-1 0 0 15,1 0-8-15,0 0 8 0,0 0 0 16,2 0 64-16,-1 0-64 15,3 0 0-15,-1 0 0 0,2 0 0 32,1 0 8-32,1 0 0 15,0 0 16-15,-1-2-24 16,-1-2 16-16,0 3 32 0,-5-1-48 15,-3 0 8-15,1 2-8 16,-1 0-8-16,2 0-40 0,-3 0 40 16,6 0 8-1,0 0 0-15,-1 0 0 16,1 0 0-16,0-4 8 15,-4 2 8-15,1-3-8 0,-4 1 8 16,-5 0 32 0,-1 0-48-16,-2 2 0 15,-4 0 8-15,0 2-8 0,-7 0-8 31,2 0 0-31,-1 0 8 0,-1 0-16 0,3 0 8 16,-5 0 8-16,5 0-8 0,-4 0 8 31,1 0 16-31,-2 0-8 0,3 0-8 16,4 0 8-16,-2 0 0 15,7 0-8 1,-1 0-8-16,-3 0-40 0,4 0 40 0,-7 0 0 16,3 0 0-16,-4 0-8 31,-2-2-72-31,-1 2 0 0,-4 0 48 15,2 0 40-15,-2 0 8 16,0 0 40-16,0 0 56 16,0 0-32-16,0 0-72 0,0 0 72 15,0 0-24-15,0 0 0 31,0 0 24-31,0-1 0 0,0-3-40 16,-16-9-32-16,-4-1-2480 0,-7 2-5250 16</inkml:trace>
  <inkml:trace contextRef="#ctx0" brushRef="#br0" timeOffset="30692">15232 14316 5329 0,'0'0'3208'0,"0"0"-2143"15,0 0-457-15,0 0 296 16,-5 38-456-16,5-1 32 0,0 10-96 15,0 7-176-15,0 2 72 32,0-2 0-17,0-5-176-15,0-8-24 0,-4-7-32 0,1-7-40 16,-2-7 0-16,4-8-8 15,-1-5-8-15,-3 0-184 0,2-1-168 16,3 0-560-16,-5 0-1224 31,4 0-1937-31</inkml:trace>
  <inkml:trace contextRef="#ctx0" brushRef="#br0" timeOffset="31286">15169 14395 3952 0,'0'0'2129'0,"0"0"-1153"31,0 0 32-31,0 0-96 16,0 0-343-16,0 0-25 0,0 0-208 16,121-13-8-16,-100 13-64 15,0 8-40 1,-8 2 32-16,-4 0-120 0,-2 2 40 0,-6 0 8 15,-1 2 176-15,0 4 0 32,-1 7 48-32,-15 2-152 0,-2 1-104 15,-8 2-80-15,2-4-72 16,-2-3 0-16,3-3-104 15,2-8-48-15,0-3-56 0,4-3 40 16,5-4 168 0,6 1 0-16,-1-3 64 15,7 0-64-15,0 0-136 0,0 0-8 16,0 0 16-16,0 0-56 15,12 0 40-15,2 0 144 0,9 0 96 16,-1 0-8 0,3 0 32-16,2 0-8 15,-4 6-64-15,-2 0-32 16,0 1-8-16,-4 1-8 0,0 1-432 15,0 4-776-15,-4-2-1017 16,-1-1-1959-16</inkml:trace>
  <inkml:trace contextRef="#ctx0" brushRef="#br0" timeOffset="31693">15522 14638 2784 0,'0'0'1136'0,"0"0"-7"16,0 0 87-16,0 0-304 15,0 0-288-15,0 0-280 0,87 7-184 16,-75-7-40-16,-3 0-16 31,-5-3 8-31,2-7 72 0,-4-1-64 0,-2-6-16 16,0 2-104-16,0-2-152 15,-10 2-120-15,-1 0 56 16,-4 7 88-16,-4 4 128 15,4 4 32 1,-1 0 408-16,-2 14-32 16,-1 8 81-16,1 3 191 0,0 3 32 0,7-2-192 15,3 1-264-15,5-1-176 16,3-3-56-16,0-1-16 15,0-5-8-15,14-2-8 0,1-3-344 32,4-7-600-32,6-3-304 15,10-2-337-15,-6-9-831 16,2-7-809-16</inkml:trace>
  <inkml:trace contextRef="#ctx0" brushRef="#br0" timeOffset="32066">15802 14544 1112 0,'0'0'3192'16,"0"0"-983"-1,0 0-313-15,0 0-527 0,0 0-609 16,0 0-216-16,-34 30-264 0,26-12-32 31,-2 2-56-31,3 0-40 16,1-1-48-16,1-4-56 0,4-2 8 15,1-5-48-15,0-4-8 16,0-3-104-16,0-1-416 0,0 0-504 16,0 0-112-16,8 0 119 15,8-7 49 1,-5-10-40-16,5 0-536 15,-6 0-113-15,0 6 841 0,-4 3 816 16,-4 5 112-16,-2 3 1008 16,0 0 81-16,0 0-249 15,0 3-272-15,0 5 80 0,6 3-192 16,-3 0-360-1,5 1-184-15,-4-5-24 16,0 1-544-16,0-6-568 0,1 1-745 16,-5-3-1095-16</inkml:trace>
  <inkml:trace contextRef="#ctx0" brushRef="#br0" timeOffset="32399">15835 14382 3688 0,'0'0'2537'31,"0"0"-1241"-31,0 0 8 16,0 0-463-16,0 0-529 0,0 0 232 15,0 0 128-15,0 0-240 16,31 102-40-16,-23-66-88 15,0 2-40-15,0 0-136 0,-1 0 0 16,-1-4-32 0,2-4-40-16,-4-5-8 15,0-9-48-15,1-4 8 0,2-3 48 16,-6-3-8-16,4 1 24 15,0-1 8-15,0-2-8 16,1 0-64-16,6-4 40 16,7 0-48-1,12 0-80-15,32-30-616 0,-5-4-832 16,-6-2-3897-16</inkml:trace>
  <inkml:trace contextRef="#ctx0" brushRef="#br0" timeOffset="34036">16470 14324 1792 0,'0'0'4745'0,"0"0"-3777"0,0 0 304 16,0 0 233-16,0 0-761 0,0 1-656 15,0 9-80-15,3 7 88 16,1 5 208-16,4 4 16 0,-3 1-40 31,1 6 24-31,-3-2 80 16,2-4-96-16,-5-3-8 15,0-6-56-15,0-4-48 0,0-3-48 16,0-4-72-16,0-3-48 15,0-2-8-15,0-2-8 0,0 0 8 16,0 0 0 0,0 0 0-16,0 0 0 15,0 0 8 1,0 0 8-16,0 0-16 0,0 0-8 0,0 0 0 15,0 0 8-15,2 0 0 16,-2 0 0-16,0 0 81 16,0 0-9-16,0 0 40 15,0 0-16-15,0 0 8 16,0 0-24-1,0 0-80-15,0 0 0 0,0 0-8 0,0 0-48 16,0 0 8-16,0 0 40 16,0 0 0-1,0 0 8-15,0 0 0 16,0 0 0-16,0 0 0 15,0 0 0-15,0 0-64 0,0 0 0 16,0 0 56-16,0 0-56 16,0 0-16-16,0 0 72 0,0 0 0 31,0 0 8-31,0 0 0 15,0 0 48-15,0 0 16 16,0 0 8-16,0 0 8 0,0 0-64 16,0 0-16-1,0 0-8-15,0 0 8 0,0 0-8 0,0 0-48 31,0 0 40-31,0 0 8 16,0 0-40-16,0 0 48 0,0 0-8 16,0 0-48-16,0 0 8 0,0 0-8 15,0 0-17-15,0 0-7 16,0 0-16-16,1 0 8 15,-1 0 24 1,4 6-16-16,-3 2 80 16,2 6 72-16,1 7-64 0,-4 9 32 15,0 6 48-15,0 2-16 0,0 0 24 16,0-10 9-16,0-6-105 15,0-12 0 1,0-6 8-16,0-4 64 16,0 0-72-16,0 0-353 15,0-20-815-15,-2-2-1984 16,-3-2-4850-16</inkml:trace>
  <inkml:trace contextRef="#ctx0" brushRef="#br0" timeOffset="34982">16496 14256 312 0,'0'0'5225'0,"0"0"-4697"16,0 0-456-16,0 0 392 0,0 0 264 15,0 0-48-15,0 0-104 31,120 37-80-31,-95-20-143 0,-5 2 119 16,-1 2 0-16,-8-1 8 16,-7 1-32-16,-4 4 128 0,0 1 24 15,-13 2-48-15,-8 0-232 16,-7 0-152-16,-1 1-160 31,2-4-8-31,-1-3-304 0,9-5-64 16,6-6 112-16,2-5-16 15,6-4 32-15,3 0 112 16,2-2 0-16,0 0-128 0,0 0-32 15,0 0-120-15,7 2 136 16,10 1 184 0,1-1 88-16,6 0 48 0,1-2 8 15,4 0 48-15,1 0-24 16,-2 0 0-16,-1 0-64 15,-1 0-8-15,-2 0 0 0,-1 0-8 16,0-7-56 0,-4-1-56-16,-1-1 16 15,-2-4-16-15,0-1-16 16,-5 1-48-16,-1 0-40 0,-7 1-8 15,-1 0 128-15,-2-2 80 0,0 3 16 32,-3-2-8-32,-10 1 0 15,1 5 0-15,-4 0 8 16,2 7 200-16,-4 0 176 0,5 2-104 15,-5 14 88-15,7 5 248 0,5 0-192 16,4 5-80-16,2-2-80 16,0-1-48-1,0-6-64-15,6 0-32 0,7-8-96 0,0-1 40 31,3-4-56-31,1-4-296 16,2 0-328-16,7 0-368 0,0-17-128 16,3-8-297-16,1-5-399 15,-1-2-745-15,-6-2-39 16,-7 2 1001-16</inkml:trace>
  <inkml:trace contextRef="#ctx0" brushRef="#br0" timeOffset="35305">17043 14414 1328 0,'0'0'1880'0,"0"0"265"0,0 0-297 0,0 0-832 15,0 0-480-15,0 0-16 16,-80 77-151-1,68-45 15 1,8-5-120-16,2-1-144 0,2-6-112 16,0-6-8-16,0-3-64 0,6-7-104 15,7-4-232-15,5 0-137 0,5 0 89 16,-1-13 48-16,1-3-176 31,-2-2-96-15,-3 4-56-16,-7 3 304 0,-3 2 288 0,-5 7 136 15,-3 2 720-15,0 0 688 16,0 0-248-16,0 2-375 0,-3 11-377 15,-7 2-248-15,6 2-112 32,2-4-48-32,2 2-88 0,0-7-88 15,0-3-392 1,0-3-433-16,8-2-351 0,13-6 120 0,-3-12-305 15,-4-1-759-15</inkml:trace>
  <inkml:trace contextRef="#ctx0" brushRef="#br0" timeOffset="35478">17223 14526 256 0,'0'0'2240'0,"0"0"-1088"0,0 0 305 0,0 0-225 16,0 0-568-16,0 0-392 0,3 93-96 16,2-76-120-1,0-2-56 1,4-7-440-16,-1-5-512 0,7-5-617 15,-4-16 9-15,1-3-1056 16</inkml:trace>
  <inkml:trace contextRef="#ctx0" brushRef="#br0" timeOffset="36433">17270 14199 3224 0,'0'0'1697'16,"0"0"-265"-16,0 0 176 0,0 0-544 15,0 0-543-15,0 0-201 16,0 0-224-16,-2 19-16 0,2 9 384 31,0 12 432-31,0 9-120 16,0 9-152-16,0 5-96 0,0-3-240 15,2-4-40 1,1-11-200-16,0-11-48 0,5-15 0 0,0-8-400 15,0-11-656-15,7 0-296 32,4-36 64-32,-1-5-1057 0,-2 1-3408 15</inkml:trace>
  <inkml:trace contextRef="#ctx0" brushRef="#br0" timeOffset="36633">17410 14438 4296 0,'0'0'2145'0,"0"0"-1841"15,0 0 216-15,0 0 192 16,0 0-40-16,0 0-184 0,134-16-231 16,-98 2-153-16,1-1-104 15,-7 2-297 1,-4-4-559-16,-8 0-648 0,-5 2-905 15,-8 4-879-15</inkml:trace>
  <inkml:trace contextRef="#ctx0" brushRef="#br0" timeOffset="36878">17559 14273 3952 0,'0'0'2921'0,"0"0"-2321"15,0 0-16-15,0 0 488 0,0 0 17 31,-2 127-137-31,2-91-304 0,0 0-240 16,2-4-72-16,7-6-248 16,-2-3-32-16,4-8-48 15,0-5-8-15,1-5-56 0,1-5-352 16,9 0-568-16,-2-19-961 31,-3-1-2888-31</inkml:trace>
  <inkml:trace contextRef="#ctx0" brushRef="#br0" timeOffset="45711">7134 10859 7881 0,'0'0'2097'15,"0"2"-1553"-15,-5 0 72 0,-1 2 88 16,-5 2 8-16,3-1-352 15,-7 6-208 1,2-1-144 0,-1 3 192-16,-6 4 96 0,1 0 16 0,-1 6 49 15,-5-1-81-15,-3 4 0 16,-1 0-56-16,-3 0 16 0,1 0 88 15,-4-2-96-15,1-3 72 32,0-4 176-32,0 1 112 15,-3-4-232-15,1-1-64 0,-6-4 16 16,0-1-32-16,3 1 41 0,2-5-121 15,2 0-80-15,1 0-8 32,3-1-8-32,0-1-96 15,2 2 8 1,-3-2 40-16,1 2-8 15,2-4-40-15,-5 3 80 16,2-3-80-16,-3 0-8 0,-3 0 0 16,3 0 8-16,3 0-8 15,-1 0 0-15,7 0 0 16,4-5-48-1,6 1 48-15,-2-2 8 0,7 3 0 0,-2-5 40 16,-2 1-40-16,-4-1-8 0,-1-1 0 0,-4 1 24 16,0-3-16-1,-3 1 48 1,1 1-56-16,-3-2-48 15,0 1 48-15,-4 1 0 0,3-4 0 16,-1 3-8-16,2-1 0 16,0-2 8-16,1 1 0 0,4-2 8 0,1 2-8 31,4 0-8-31,-4 0 8 15,6 2 0-15,1-3 0 16,1 2 0-16,-1-3-72 0,3-4-32 16,0-7-32-1,3-3-48-15,2-4 16 0,-1-2 88 0,4-4 8 31,1 2 56-31,1 3 8 16,2-1 8-16,1 1-8 0,0 0-41 16,0-1 33-16,0 2-32 15,0-4-56 1,0 3 24-16,8-1-32 0,3 0 104 0,0 2-112 31,2 3 48-31,2 3 64 16,3 2-112-16,1 0 0 0,5 2 48 15,4-2 16-15,6 0 48 16,3-3 0-16,9-3-16 0,8 0 16 15,6-2 0-15,6 0 0 16,-3 4 0 0,1 7-56-16,-7 4-8 15,-5 9-40-15,-9 6 40 0,-1 2-16 16,-3 0 80-16,-4 0-48 15,1 2 40-15,3 4 8 0,-1 4-40 16,4 1 40 0,5-2 8-16,3 1-8 15,4 1 16-15,1-4 0 16,-1 3 0-16,-5-1-8 0,-5-1 8 15,-4-1-16-15,-5 3 8 16,-1 1-8-16,0 0-8 0,2 2 8 31,-1 1 0-31,2 2-40 16,7 2 40-16,-2 0 0 0,0 2 8 15,-2 2 0-15,-2 0-8 16,-6 0 0-16,-8 2-96 0,-1-2 40 16,-9 2 64-16,1 1 0 31,-4-2 0-31,-3 3 8 15,0 4 8-15,2 0-16 0,-4 1 64 16,4-1-64-16,-2-2 8 16,3-2-8-16,-4 0 16 0,3 0-8 15,-2-4-8-15,-2 0 16 31,-3-6-8-15,-3-2 0-16,0 0-8 0,0 0 72 0,0 2 8 0,-6 4 24 16,-9 3-96-16,2 1 88 15,-6 1-88-15,1-1 56 16,4-1-56-16,1-6 0 15,2-2 0 1,2-2 48-16,-2 0-40 16,0-3-8-16,3-1 56 0,-2 0-56 0,0-1 64 15,4-2-56-15,1-4 64 16,5-2-80-16,-3 0-40 15,3-8-696 1,0-14-1400-16,0-6-2433 16</inkml:trace>
  <inkml:trace contextRef="#ctx0" brushRef="#br0" timeOffset="46840">7761 10539 1112 0,'0'0'4769'0,"0"0"-3697"0,0 0-120 16,-39-7 472-16,21 7-15 0,5 4-457 15,-9 16-576-15,7 8-264 16,-1 6-16-16,5 2 0 16,-1 0 16-16,12-2-32 15,0-4-64 1,0-4-16-16,0-1-40 0,12-8-24 15,1-2 56-15,8-4-152 16,0-2-352-16,5-9-256 16,-1 0-392-16,6-7-273 0,0-16-279 15,-4-5-208-15,1-6 159 31,-6 1 889-15,-7 6 712-16,-4 4 160 0,-8 9 496 0,-3 8 984 16,0 4 457-16,0 2-257 15,0 0-688-15,0 4-688 0,0 8-168 31,4 4 104-31,5 0-31 0,3-4-137 16,2-2-72-16,1-3 0 16,-2-7-8-16,3 0 8 0,-2 0-40 15,1-13 40-15,-4-3 72 16,-3 0-16-16,-6 4 24 15,-2 4 216 1,0 2 432-16,0 4-32 16,-2 2-256-16,-6 0-440 0,0 0-32 0,2 0-584 31,6 0-904-31,0 0-969 0,3 0-1536 0,8 0 834 15</inkml:trace>
  <inkml:trace contextRef="#ctx0" brushRef="#br0" timeOffset="47737">8226 10566 2600 0,'0'0'2353'16,"0"0"-433"-16,0 0-64 0,0 0-519 15,0 0-353-15,-113 20-400 16,89 6-272-16,4 1-184 0,14 4-128 15,6-1-64-15,0-4 16 16,0-4-32-16,18-3-24 16,3-6-168-1,4-5-16-15,-2-6-16 16,1-2 96-16,2 0-48 15,-5-12 48-15,0-10 96 0,-2-2-32 0,-7-5 56 16,-7-2-16-16,-5-3 16 16,0 0 24-1,0-2-40-15,0-2-201 0,-12 2-167 16,3 4-336-1,-3 4 456-15,4 7 288 16,-1 6 64-16,2 2 160 0,5 7 264 16,-2 2 200-16,2 2 17 0,2 2-73 15,0 0-96 1,0 0-136-16,0 0-192 15,0 0-144-15,0 6-8 16,0 6 8-16,0 4 144 16,11 7 128-16,2 2 8 0,0 5-56 15,3 3-120-15,2-1-24 16,-5-2-72-16,5-5-8 0,-2-2-24 31,-2-7-464-31,-2-4-360 16,2-6-280-16,-2-6-169 0,0 0-119 15,5 0 416-15,0-4 272 16,3-6-241-16,-1 1-7 0,4 4 808 15,-4 1 160-15,1 0 8 32,-1 0 40-32,4 0 32 15,-4 0 32-15,-1-5 24 0,-2 2 64 16,-3-3 176-16,-2-1 8 15,-1 2 24-15,-7-3 65 0,2-1-177 16,0 0-152 0,-4 1 72-1,-1-2 0-15,0 4 24 0,0-3 320 16,0 3 248-16,-6 1 48 0,-9 0-16 15,-1 3-103-15,-2 4-81 16,1 2-160-16,-1 0-128 16,0 0-128-16,2 4-184 15,3 11-48-15,2 0 120 31,1 8-120-31,5-1 8 0,2 1 40 0,3 1 0 0,0-1-48 16,0-5-8-16,0 0 8 16,11-2-8-1,1-4 0-15,-1-2-8 16,0-4 8-16,2-2 0 15,2-2-56 1,6-2-64-16,3 0-216 0,18-30-688 0,-8 4-1641 16,-4 0-3664-16</inkml:trace>
  <inkml:trace contextRef="#ctx0" brushRef="#br0" timeOffset="48457">9053 10541 1408 0,'0'0'4617'15,"0"0"-3993"-15,0 0-624 16,0 0 120-16,0 0 360 0,0 0 192 31,0 0-112-31,72 0-136 16,-55-11-32-16,0-6 65 15,-4-4-97-15,-1 0-128 0,-8-1-64 0,-4 5 64 16,0-2 176-16,-4 6-48 16,-16 2-24-16,-1 5 0 0,0 6-64 15,0 0-168 1,3 0-104-1,4 19-56-15,3 0-16 16,6 5 72-16,-2 1 0 0,7 1 48 16,0-4-40-16,0-1 56 0,0-2-56 31,7-2-8-31,6-2 0 15,0-1 0-15,6 0 0 0,0-4 0 16,1 0 0-16,2-6-176 16,1-4-600-16,8-3-712 0,-7-14-1185 15,-6-5-3568-15</inkml:trace>
  <inkml:trace contextRef="#ctx0" brushRef="#br0" timeOffset="49247">9293 10389 6265 0,'0'0'1888'16,"0"0"-1488"-16,0 0 160 15,0 0-223-15,0 0 415 0,0 0 72 16,42 56-208-16,-32-28-232 15,1 4-72-15,-1 0-104 16,-2-1-48 0,0-7-144-16,-3-4 40 0,-3-8 16 15,1-6-64-15,-3-6 120 31,0 0 152-31,0 0 80 0,0-12-352 0,0-12-8 0,0-6-344 16,0-6-56 0,6-2-96-16,4 1 16 15,3 5-40-15,0 7 296 0,0 4 96 16,-2 7 120-16,0 4-72 15,-4 6 8-15,3 4-40 16,-2 0 88-16,1 0 24 0,3 8 152 31,-3 7 40-31,6 4 0 16,-4 1-8-16,0 3 0 0,-2-2-8 15,0-1-104-15,-4-1-56 0,-2-4 32 16,-1-7 16-16,-2-1-64 16,3-5 16-16,-3-2 32 15,0 0 32-15,0-2-80 0,0-18-432 31,0-7-528-31,5-5-112 16,3-4 159-16,2 2 81 0,1 8 472 16,-3 8 360-16,-3 8 0 15,1 8 264-15,-6 2-96 31,5 0 0-31,-1 12 184 0,0 10 144 0,3 4-151 16,-1 2 63-16,2 1-144 16,0-3-136-16,4-3-112 0,-1-4 24 15,2-6-40 1,0-2-8-16,0-7-48 15,0-4 40 1,0 0-48-16,0-6 48 0,1-14 16 16,-1-5 8-16,-3-3-8 0,-9-2 0 15,-1 2 0-15,0 3 8 16,-16 2-8-16,-6 7-112 0,-4 8-168 31,-2 8 48-31,4 0-489 16,8 2-119-16,9 9-296 0,7-4-656 15,0-7-217-15,17 0 385 16,2 0 480-16</inkml:trace>
  <inkml:trace contextRef="#ctx0" brushRef="#br0" timeOffset="49660">9844 10257 1328 0,'0'0'1696'0,"0"0"-272"0,0 0-143 16,0 0 55-16,0 0-256 0,0 0-264 15,0 0-247-15,44 18-161 32,-33 4-72-32,2 4-32 15,3 4-120-15,-5 2-72 16,6 0-32-16,-6 0 8 0,0-6 0 15,-3-3 16-15,-3-3 24 0,-5-6 72 0,0-5 40 16,0 2 56 0,0-3-56-16,-2 0-96 0,-6-3-88 15,7-1-48-15,-1-4 0 16,-1 0 112-1,3 0 128 1,-2 0 224-16,-1-4-64 0,0-9-208 0,3-8-200 16,0-3 0-16,0-8-8 0,0-4-80 31,6-2 80-31,10-1-192 15,-1 0-128-15,4 7-40 0,2 3-56 16,-1 8-128 0,-3 7 16-16,-2 6-96 0,-4 6-144 0,-7 2-193 15,-4 2-527-15,0 7-976 16</inkml:trace>
  <inkml:trace contextRef="#ctx0" brushRef="#br0" timeOffset="51497">10761 10161 264 0,'0'0'5505'31,"0"0"-3657"-15,0 0-392 31,0 0 353-47,0 0-337 0,0 0-328 15,0 0-423-15,0 0-481 16,-59 4-240-16,42 16-56 0,0 8 8 15,4 0 40-15,1-2-8 16,4-4-80-16,4-4 48 16,4-6-64-16,0-2-41 0,0-3 1 15,0-2-56-15,4-1-40 31,8 2 96-31,2-2 72 0,6 2 72 0,1-1-88 16,1 0-64 0,-2-1 0-16,1 0-16 0,-5 0 24 15,-5-2 8-15,-6 0 56 0,-5 0 88 16,0 2 80-1,0 1 392-15,-2 2 176 0,-12 3-216 0,-7 7-384 16,0-2-48-16,-8 6-688 16,9-6-1208-16,4-4-2673 15</inkml:trace>
  <inkml:trace contextRef="#ctx0" brushRef="#br0" timeOffset="51700">10820 10275 1744 0,'0'0'4377'0,"0"0"-3697"0,0 0 176 0,0 0 232 32,0 0-303-32,122-67-345 15,-85 46-216-15,7-5-168 0,-2 0-56 16,0-3-816-16,-11 10-1137 15,-10 2-2656 1</inkml:trace>
  <inkml:trace contextRef="#ctx0" brushRef="#br0" timeOffset="51890">10958 10040 720 0,'0'0'5369'0,"0"0"-3753"16,0 0-648-1,0 0-135 1,0 0-185-16,0 0 120 15,0 0-248-15,-1 119-224 0,6-85-112 16,4 2-104-16,-1-2-80 16,4-2-136-16,7 2-1048 0,-4-8-1761 0,-2-8-2976 31</inkml:trace>
  <inkml:trace contextRef="#ctx0" brushRef="#br0" timeOffset="52320">11197 10167 6617 0,'0'0'2248'0,"0"0"-1287"15,0 0 183-15,0 0-464 0,0 0-320 16,0 0-296-16,0 0-56 31,-72 112-8-31,72-90 8 16,13-2 0-16,-2-5-8 0,2-4 0 15,0-5-136-15,-2-6-192 16,0 0-160-16,1 0-80 0,-1-14 264 15,4-6 8 1,-3-6-40-16,-3-2 47 16,-1-1 113-1,-5 4 72-15,0 3 96 0,-1 7 8 0,-2 8 184 16,1 7 241-16,3 0-393 15,-3 0 40-15,6 5-72 0,2 10 416 16,-1 2 16 0,7 4-64-16,-4 1-120 15,4-2-64 1,-9-2-104-16,7-2-80 0,-8-4-40 0,5-8-1208 15,-2-4-1049-15,-3 0-3680 16</inkml:trace>
  <inkml:trace contextRef="#ctx0" brushRef="#br0" timeOffset="52522">11331 10135 5737 0,'0'0'2632'15,"0"0"-2040"-15,0 0-71 0,0 0 455 16,0 0 88-16,101-44-456 16,-63 20-368-16,-1-3-240 0,-7 3-104 15,-6 0-800-15,-8 6-1072 16,-10 6-2377-16</inkml:trace>
  <inkml:trace contextRef="#ctx0" brushRef="#br0" timeOffset="52768">11448 9990 3896 0,'0'0'2465'0,"0"0"-1497"0,0 0 464 0,0 0 9 16,0 112-433-1,1-78-448-15,9 0-304 0,1-3-120 16,1-3-88-16,-1-4-48 0,0-7-96 16,-1-2-464-16,0-7-496 15,-2-6-321-15,11-8-735 0,-1-16 144 16,0-9-697-16</inkml:trace>
  <inkml:trace contextRef="#ctx0" brushRef="#br0" timeOffset="52940">11711 10093 56 0,'0'0'5265'31,"0"0"-3953"-31,0 0-200 32,0 0 529-32,0 0-481 15,0 0-552-15,0 118-400 0,0-98-208 16,0-4-152-16,0-2-512 15,0-5-288-15,-3-6-505 0,-4-3-1463 0</inkml:trace>
  <inkml:trace contextRef="#ctx0" brushRef="#br0" timeOffset="53164">11598 9878 7577 0,'0'0'4161'15,"0"0"-3209"-15,0 0 24 16,0 0-271-16,0 0-705 0,0 0-176 31,0 0-337-31,50 20-327 16,-26-4-1280-16,-1 0-2529 15</inkml:trace>
  <inkml:trace contextRef="#ctx0" brushRef="#br0" timeOffset="53494">11913 9936 5209 0,'0'0'2312'16,"0"0"-880"-16,0 0 305 15,0 0-897-15,0 0-672 16,0 0-48 0,-20 89-16-16,11-51 80 0,2 0 40 15,4-4-48 1,3-6-96-1,0-4-80-15,0-7 0 0,0-2 0 16,0-7-80-16,0 0-88 16,8-2-48-16,5-2-184 0,3-2-96 15,2-2-224-15,0 0 104 16,1 0 39-16,0 0-143 0,6-24-312 15,-4 2-272 1,-7-3-1465-16</inkml:trace>
  <inkml:trace contextRef="#ctx0" brushRef="#br0" timeOffset="55487">7745 11187 1736 0,'0'0'2560'15,"0"0"-1439"-15,0 0-233 0,0 0 336 31,0 0-80-31,0 0-399 0,0 0-249 16,0 0-104 0,0 0-64-16,8 0-88 0,-3 0-88 0,6 0 280 15,3 0 104-15,6 0-16 16,-4-2-88-16,5 0-144 0,11 0 8 15,5-4 72 1,5 1 57 0,10-4 7-16,8 1-136 0,1-4-40 15,7 0-24 1,5 0 40-16,-1-4-48 15,6 0-72 1,1-4 88-16,3 0-104 0,2-4-8 0,4 0-72 16,2 0-40-16,0 0 48 15,-4 4-48-15,-2 1 24 16,-11 10-40-16,-7 1 0 0,-5 6-64 15,-3 2 48-15,-1 0 8 0,4-2 8 32,7-5 0-32,2-2 56 15,9-3-8-15,3-5-40 16,0 2 0-1,2 0 0-15,-3 2-8 16,-5 4 0-16,-7 1-176 16,-4 4-72-16,-4 2-80 0,2 0 56 15,2-2 16-15,6-1 56 16,5-4-24-16,5-3 16 15,3-2-168-15,3 0-160 0,-2 2 151 16,-1 6 297-16,-6 2 0 0,-5 4 72 16,-9 0-48-16,-1 0 56 15,-8 0 8 1,-5 0 48-16,-8 0-40 15,-5 0-8-15,-8 0 48 16,-8 0 0-16,-6 0 8 0,-5 0-8 31,-4 0 24-31,-4 0 8 0,-2 0 72 0,0 0 49 16,0 0-65-1,0 0-40 1,0 0-96-16,-2 0-232 31,-21 0-1681-15,-7 4-4312-16</inkml:trace>
  <inkml:trace contextRef="#ctx0" brushRef="#br0" timeOffset="61301">3391 13045 5065 0,'0'0'2536'0,"0"0"-1456"31,0 0-55-31,0 0 231 16,0 0-248-16,0 0-376 0,-47 25-64 0,29-16-64 15,2 0-119-15,-7 1-73 16,1 3-16-16,-1-2-88 15,-4 1-80 1,-2 3-56 0,-2-2-64-16,-6 4 0 0,0-2 0 15,-10 4 0-15,0 1-8 16,-3 1 8-16,-3 2 8 15,-2 3-16-15,-5 2 0 16,2-2 0-16,8 1 8 0,5-8-8 16,4-1 96-16,6-6-48 15,4-4 56-15,2-1-40 16,0-3 64-16,-5-4-16 0,-2 1-24 15,-1-1-8-15,-1 0-72 16,0 0 88 0,0 0 64-16,5 0 24 15,1 0-56-15,1 0-120 16,2 0 0-16,3 0-8 0,4 0 0 15,2 0 96-15,1 0-48 16,0 0-32-16,1-1 56 0,-3-7-64 31,0-3 40-31,-2 1-32 16,1 1-8-16,2-4 96 15,-1 3-104-15,7 1 0 0,-2-2 0 16,0 1-48-16,3-4-24 16,0 0-56-16,-2-6-16 0,2-2-8 15,2-8 48 1,-2-5 72-1,2-1 32-15,-2-2 0 0,-3 3 72 16,3-3-64-16,-3-3-8 0,1-1-48 16,2-5-360-16,5 0 112 15,0-4 56-15,8 2 0 0,0-7 88 16,3-7 16-1,18-8 16 1,8-8 40-16,7-2 64 0,1 2-40 16,-2 4 56-16,1 9-8 0,-4 13-40 15,-7 14-8-15,-3 11 56 16,1 8-104-1,-2 7 0-15,8 4-25 16,5 1 81-16,4-3 0 16,4 4 40-1,0-3 8-15,2-1 0 0,3 1 0 0,0 1 0 16,3-2 0-16,-3 5-8 15,-5 4-72-15,1 0 32 0,-2 2 48 32,4 0-56-32,2 0 56 15,1 0 0-15,5 0 0 16,-1 0 0-16,5-4 0 0,-4 1 0 15,-3-1-8-15,0 0 8 32,-6-1-16-32,2 3-32 0,-7 2-8 0,-2 0 0 15,-1 0-40-15,-2 0-40 16,0 11 48-16,-2 0 32 0,5 2 48 15,-1-1 0-15,1-1 8 16,5 2 0 0,-3-1 0-1,3-3 0-15,0 2 0 0,0 1-8 16,3-1 0-16,-8 4 0 0,3 3-8 15,1 2-32-15,-6 4-32 0,-1 2 72 16,-3 2 8 0,-4 1 48-16,-1-1-32 0,-5-1-16 15,-3-3 56 1,-4-2-56-16,1-1-8 15,-7-6 8-15,-2 4 0 16,-2-2-16-16,-4 8 16 0,0 3 80 16,-5 8 72-16,-15 6-8 31,-2 2-136-31,-4 5 64 0,5-4-72 15,0-1 0-15,3-3 8 16,5-7-8-16,0-4-8 0,2-4 8 16,0-3 8-16,-5 0 40 15,4-3 8-15,-2-4 16 31,-2 0 40-31,1 0 113 0,-4 0-41 16,-7 3-56-16,2-2-120 16,-2 2-8-16,0 0 0 0,2-3 0 0,3-2 8 15,1 1 0 1,4-6 80-16,2-1 48 0,-2-1-64 15,-1-1-72 1,3 0 8-16,-1-1 0 16,2-1 0-16,2 0 64 15,0-2 0-15,4-2-16 0,2 3-40 16,4-3 64-16,-1 0 56 0,2 0-40 31,0 0-96-31,0 0-40 16,0 0 32-1,0-5-328-15,0-16-569 0,0 0-855 0,0-1-3553 16</inkml:trace>
  <inkml:trace contextRef="#ctx0" brushRef="#br0" timeOffset="63001">9251 12817 4616 0,'0'0'745'0,"0"0"-377"0,0 0 416 16,0 0 24-1,0 0-48-15,96 13-192 16,-74-13-184-16,1-13-80 16,1-2-95-16,-4-7-25 0,-3-1-32 15,-5-1-40-15,-6 1 48 16,-6 2 200-16,0 1 104 15,0 4-128-15,-11 4 96 16,-2 6 8-16,-3 4-56 16,3 2-136-16,-2 0-248 15,-3 18 0-15,2 7 0 0,2 5 48 31,-1 2 72-31,10 4-16 16,1 0-48-16,4-2-56 0,0 0-8 16,14-6-40-16,7-4-56 15,5-5 24-15,3-4-16 0,2-9-216 16,3-6-328-16,-4 0-168 31,1-16-112-31,-2-14-305 0,-5-22-919 16,-3 8-1849-16,-13 3 1226 0</inkml:trace>
  <inkml:trace contextRef="#ctx0" brushRef="#br0" timeOffset="63187">9610 12649 1664 0,'0'0'2432'0,"0"0"-687"32,0 0-481-32,0 0-408 0,0 0-360 0,0 0-208 15,19 2 208-15,4 12 65 16,4 1-137-16,4-2-160 15,-5 2-120-15,0-2-96 0,-5-3 8 16,-2 1-8 0,-6-5-48-1,-3-3-272 1,-5-3-584-16,-2 0-753 0,-3-5-839 0,0-10-833 0</inkml:trace>
  <inkml:trace contextRef="#ctx0" brushRef="#br0" timeOffset="63385">9757 12551 4136 0,'0'0'2297'0,"0"0"-1265"0,0 0 136 16,0 0-47-16,0 0-329 0,0 0-328 16,-21 66 384-16,14-28 32 15,-4 4-216-15,-2 1-240 0,7-7-288 31,-6-4-136-31,8-6-144 16,4-7-824-16,0-6-960 16,0-7-2161-16,11-6-1808 0</inkml:trace>
  <inkml:trace contextRef="#ctx0" brushRef="#br0" timeOffset="63804">10012 12641 5033 0,'0'0'1120'16,"0"0"-728"-16,0 0 408 0,0 0-184 15,0 0-56-15,0 0-200 16,0 0-104-16,0 0-31 0,116-12-65 0,-106-3-48 15,-5-2-16 1,-5-1-24 0,0-2 32-16,-5 2 8 15,-13 0 112-15,-3 4 88 0,0 0 112 16,0 5-64-16,3 5 40 31,2 4 64-31,5 0-184 0,-4 9-200 16,4 14 16-16,-2 10 120 15,2 5 64-15,5 2-8 0,1-4-80 16,5 0-104-16,0-8-88 15,0-2-8-15,16-5-64 0,2-6-16 32,3-2-272-32,6-7-432 15,2-4-184-15,13-2-504 16,-6-17-841-16,-4-2-2416 0</inkml:trace>
  <inkml:trace contextRef="#ctx0" brushRef="#br0" timeOffset="64081">10298 12484 5297 0,'0'0'2432'16,"0"0"-719"-16,0 0-9 0,0 0-600 15,0 0-128 1,0 0-416-16,0 0-295 15,0 0-169-15,-100 75-24 16,93-41-64-16,4 0-8 0,3-2 0 16,0-4-96-16,0-5 16 15,10-6 7-15,6-4-343 0,3-7-224 31,4-6-200-15,4-2-392-16,12-36-273 0,-7-1-1239 0,-6 3-1721 16</inkml:trace>
  <inkml:trace contextRef="#ctx0" brushRef="#br0" timeOffset="64463">10298 12484 1328 0,'108'23'3200'0,"-108"-23"-359"15,0 0-560-15,0 0-545 32,0 0-656-32,0 0-704 0,0 6-376 15,0 10-384-15,0 3 376 16,2 6 0-16,7-1 8 0,-1-2 0 15,1-6 0-15,-3-3-8 32,-1-6-120-32,0-3-160 0,1-4-120 31,-3 0-160-31,1 0-72 0,2-13 392 0,-1-8 160 0,1-3-136 15,-1 2-16-15,0 4 144 0,-3 4 96 16,-2 6 0-16,0 4 184 16,0 4 376-1,0 0 112 1,0 0-256-16,3 0-408 0,0 4-8 15,2 5-96-15,5 2 96 0,1 3 16 16,2 2-8-16,1-2 88 0,1 0-88 16,-2-2 0-16,-2-4-8 31,-3-1-288-31,0-7-448 15,-1 0-569-15,-1-11-1135 0,-1-5-673 16</inkml:trace>
  <inkml:trace contextRef="#ctx0" brushRef="#br0" timeOffset="65072">10731 12435 3528 0,'0'0'2297'15,"0"0"-641"1,0 0 16-16,0 0-183 16,0 0-353-16,0 0-576 15,0 0-424-15,-94 49 16 0,81-20 96 16,3 1-32-16,9-4-152 15,1-4-64-15,0-6-48 16,0-4-48 0,0-4 48-16,1-4-32 15,9-4 72-15,-2 0-80 0,8 0-56 16,4-10 88-16,4-10-40 15,3-4-168-15,-4-5-328 16,0 4-272-16,-10 3-24 0,-5 3 239 16,-2 6 377-16,-6 3 272 31,0 3 232-31,0 2 313 0,0 3 207 15,-3 2 48-15,0 0-360 16,3 0-440-16,0 2-240 16,0 7-72-16,0 6 296 0,6-2 16 15,5 4 0 1,4-5-320-1,1-2-872-15,-3-6-905 0,-3-2-2280 0</inkml:trace>
  <inkml:trace contextRef="#ctx0" brushRef="#br0" timeOffset="65713">10731 12435 1032 0,'69'-34'1936'0,"-56"30"-312"16,5-3-319-16,1-1-561 15,4 1-120-15,-1-1-200 16,-2-5-224-16,2 4-64 0,-9-4-136 31,-3 3-48-31,-8 2-248 16,-2 1-248-16,0 0-264 0,0 3 320 15,-4 0 488-15,-5 0 224 31,1 2 352-31,0 2 392 0,4 0 272 16,1 0 89-16,3 0-305 16,0 0-592-16,0 4-432 0,0 13 0 15,0 2 0 1,0 5 112-16,11 3-16 0,-3-3-88 15,1-5-8-15,2 0-240 0,3-8-288 32,-2-5-232-32,2-3-40 0,2-3 71 15,-1 0 393-15,3-7 232 0,-1-4 96 16,-5-4 8-1,1 2 0-15,0-1 0 0,-2-1 8 16,-1 2-8-16,-2-2 8 0,-2 2 0 16,-3 0 72-1,-3-1 16 1,0 3-8-16,0 2 40 0,0 3 224 0,-3 4 489 15,-3 2 167 1,1 0-472-16,-3 0-336 0,-4 8-72 16,-4 5 56-1,7 0 0-15,-6 4-8 16,7-2-48-16,-2 2-48 15,4 0-8-15,4 2-72 0,2-2-40 16,0 2-16-16,0-3-48 16,15 0 48-1,1-5 48-15,3-2 8 16,4-5-8-16,1-4-176 15,4 0-152-15,1-6-296 0,9-22-664 16,-5 0-809-16,-9 4-671 0</inkml:trace>
  <inkml:trace contextRef="#ctx0" brushRef="#br0" timeOffset="73755">9516 12025 56 0,'0'0'536'15,"-1"0"-408"1,-3 0-120-16,4 0 0 0,-4 0-8 15,2 3-64-15,0-1-96 0,2 0 112 16,-3 2 40-16,3-2-104 16,-5 0-231-16</inkml:trace>
  <inkml:trace contextRef="#ctx0" brushRef="#br0" timeOffset="77049">15139 11255 4889 0,'0'0'816'0,"0"0"-512"15,0 0-48-15,0 0 56 16,0 0 816-1,-134 22-272-15,99-14-264 16,-5 5-279-16,-4-2 47 16,-5 6 392-16,-5-3 128 0,0 0-344 15,-2-2-224-15,-1-4-96 0,1-3 16 16,2-2-80-1,4-3-40-15,7 0 144 16,1 0 16-16,1-3 56 16,6-4 145-16,-1-3 7 15,2-2-128-15,-1 0-160 16,3-2-64-16,-2-2-24 0,0-2 16 0,-2-2-64 31,1-3-48-31,-2-3-8 31,-2-2-48-31,3-2-8 0,1 3-16 0,4 2 72 0,2 3 8 16,6 4 16-16,6 2-16 15,4 0 0-15,3-2 0 0,8-4-8 32,-2-8-128-32,4-10-32 0,0-7-64 15,9-4 72 1,11-6 24-16,2 1-16 0,4 2 64 15,5-1-72-15,1 8 32 0,2 3 32 16,6 5 24-16,4 3 8 16,9 2-64-16,9 4 7 0,5 2 41 31,6 2 24-31,0 4-104 15,3 4 40-15,-5 3-16 16,3 6 32-16,-1 5-8 0,4 4 24 16,2 0 8-16,4 18 16 15,-1 8-16-15,-1 7 48 0,-4 1 16 16,-9 2 8-1,-3-1-16-15,-12 1 8 16,-9-2 0 0,-2-2 0-16,-5 0 0 0,-5-1 8 0,-3-1 0 15,-5-4 8-15,-6 0-8 16,-11 2 0-16,-7 4 48 15,0 2 64-15,-12 6-16 16,-14 5 40-16,-4 0-88 16,-1 2 8-1,-4-3 8-15,5-6 96 0,1-3 168 0,4-8-63 31,-1-3 55-31,-5-4 16 16,5-4 32-16,-1-2-160 0,4-4-16 16,4-2 8-16,3-3-72 15,6-1 48-15,2-4-32 0,6 2-72 16,1-2-32-1,1 0-40 1,0 0-48-16,-4 0-144 0,0 2-536 16,-21 5-809-16,4 1-1647 15,-6-1-5666-15</inkml:trace>
  <inkml:trace contextRef="#ctx0" brushRef="#br0" timeOffset="95971">7041 15777 6209 0,'0'0'2056'16,"0"0"-831"-16,0 0 39 0,0 0-120 15,0 0-392 1,0 0-376-1,4 4-376-15,9 14-72 0,5 16 72 16,6 13 576-16,2 10 65 0,-2 8 47 16,-4 3-144-16,-2-2-8 15,-2-2-176-15,-5-1-136 16,-3-9-104-1,2-6-112-15,-5-10-8 16,1-9-8-16,-4-10-1096 0,4-6-553 0,-6-11-639 16,0-2-1601-16,0 0-1432 15</inkml:trace>
  <inkml:trace contextRef="#ctx0" brushRef="#br0" timeOffset="96255">7104 15846 6569 0,'0'0'2544'16,"0"0"-1559"-16,0 0-345 15,0 0-96-15,0 0-128 0,0 0-272 32,0 0 136-32,50-33 232 15,-23 21-176-15,4 1-152 16,-2-2-80-16,0 5-104 0,0 4-136 15,-3 4-624-15,-4 0-936 16,-5 12-1177-16,-6 7-1872 0</inkml:trace>
  <inkml:trace contextRef="#ctx0" brushRef="#br0" timeOffset="96474">7115 16272 5169 0,'0'0'2856'0,"0"0"-1816"15,0 0-567-15,0 0 39 0,0 0 600 16,0 0 120 0,0 0-56-16,119-79-535 0,-78 49-401 0,-6 0-240 31,19-1-497-31,-9 11-1399 15,-10 10-3417-15</inkml:trace>
  <inkml:trace contextRef="#ctx0" brushRef="#br0" timeOffset="96920">7543 16042 6553 0,'0'0'2040'16,"0"0"-615"-16,0 0-73 0,0 0-400 15,0 0-184-15,0 0-520 16,0 0-248 0,-47 78 0-16,47-43 120 15,5-3 0-15,8-2-40 0,1-3 24 16,2-6-104-16,1-5 0 15,-1-6-160 1,0-4-160-16,0-6-192 0,2 0-240 16,-7-18 8-16,0-14 32 15,-3-11-176-15,-8-4-201 16,0 0 25-16,0 3 440 0,0 12 624 15,-6 10 32-15,1 12 704 16,4 8 552-16,1 2-271 16,0 0-457-1,0 2-296-15,0 12-192 16,1 4 56-16,14 4-24 0,-2 0-48 15,4 2-40-15,-4-1-16 16,5-4-280-16,-3-4-776 0,4-8-905 16,-6-5-1031-16,-2-2-1657 0</inkml:trace>
  <inkml:trace contextRef="#ctx0" brushRef="#br0" timeOffset="97317">7669 15737 2920 0,'0'0'4249'16,"0"0"-2657"-16,0 0-303 0,0 0-25 16,0 0-440-16,0 0-544 0,-7 14-280 15,14 14-80-15,12 13 80 16,1 10 176-16,2 8-8 0,1 1 24 31,-2-2 0-31,0-7-96 16,-5-8-40-1,2-11-8-15,-2-7-48 0,-3-10-8 0,1-4-40 16,-2-9-216-16,-1-2-240 0,-1 0-120 31,4-17-64-31,-3-11-288 16,-1-6-969-16,1 2-431 15,-3-4-49-15,-1 12 609 16,-2 8 225-16</inkml:trace>
  <inkml:trace contextRef="#ctx0" brushRef="#br0" timeOffset="98218">7699 16036 72 0,'0'0'4456'0,"0"0"-2495"16,0 0-385-16,0 0-111 15,0 0-561-15,0 0-544 0,0-3-360 16,5 12 0-16,13 9 384 16,1 4-104-16,-2 2-72 31,0-1-72-31,-2-2-120 0,-7-3-16 15,-2-1-80-15,-1-5-448 16,-3-5-408-16,-2-3-593 16,0-2-591-16,-3-2-2105 0</inkml:trace>
  <inkml:trace contextRef="#ctx0" brushRef="#br0" timeOffset="98381">7664 15967 680 0,'0'0'4129'0,"0"0"-3217"0,0 0-448 0,0 0 280 31,0 0 32-31,0 0-384 16,0 0-232-16,123 0-160 0,-83 0-1064 16,-4 0-1537-16</inkml:trace>
  <inkml:trace contextRef="#ctx0" brushRef="#br0" timeOffset="99269">7945 15867 4320 0,'0'0'1905'0,"0"0"-1345"15,0 0 176-15,0 0 88 16,26 125-272-16,-7-89-224 0,4-4-224 31,-2-6-39-31,1-4-57 16,-1-7-8-16,-6-5 0 0,-1-5 0 15,-4-3 0-15,-2-2 0 0,-5 0 80 16,2-7 8 0,2-14 16-1,-4-9-104-15,2-4-256 0,-2-4-489 16,5 4-407-16,-5 4-112 15,2 10 576-15,0 6 688 0,-2 10 56 16,0 4 592-16,-3 0 376 0,4 0-304 16,1 2-64-1,-1 8 193 1,3 2-281-16,3 0-232 0,-2-2-248 15,5-2-80-15,1-5-8 16,1-1-176-16,1-2-336 0,3 0-97 16,-8-11-87-16,1-12-296 31,-1-2-384-31,-11-3 192 15,0 2 495-15,0 7 689 0,0 6 56 16,0 7 833-16,0 6 455 0,0 0-176 16,0 0-680-16,0 0-480 15,0 14 0-15,8 4 368 16,5 1-168-16,-3 4-56 0,4 1-56 31,-2-5-48-31,-4 0-48 16,1-6 56-16,-2-2-56 0,-2-3 0 15,-4-6-72-15,1-2-136 16,-2 0-32-16,0 0-120 15,0 0-344-15,5-6-768 0,6-9-25 16,7-2 769 0,0-5 496-1,9-3 232-15,4-1 552 0,-2 1 129 0,-3-1-89 16,-1 0-360-16,-5 1-24 15,-7 3-40 1,-7 2 56 0,-6 0 40-16,0-2 128 0,-1 2-104 0,-17-2-40 15,-11 2-80-15,0 4-88 16,-2 6 216-16,2 10 464 0,1 0 41 15,3 22-313-15,4 10-88 16,6 7 56-16,9 2 160 16,6-1-144-1,0-2-216-15,0-3-80 16,13-8 72-16,4-1 8 0,3-5-120 15,2-8-16 1,7-2-64-16,-1-5 40 0,6-6-96 16,0 0 0-16,6-2-136 0,12-32-928 31,-14 4-1384-31,-12-2-2361 0</inkml:trace>
  <inkml:trace contextRef="#ctx0" brushRef="#br0" timeOffset="100514">5983 15361 2680 0,'0'0'2961'0,"0"0"-1113"31,0 0-632-31,0 0 249 0,0 0-113 0,0 0-272 16,-7 0-312-16,7 0-280 15,0 0-159-15,0 0-329 16,0 7 0-16,18 12-353 0,13 9 353 15,3 8 8 1,4 4 72 0,4 1-24-16,-8 2-8 0,2-3-31 0,-2-4 39 15,-4 2-48-15,4 1 8 16,2 2-8-16,1 1-8 15,-3 1 16-15,1-3-16 0,-1-4 0 32,-3-6-72-32,-3-4-1 15,-9-8 65-15,-3-6-80 0,-6-6 32 16,-4-2 48-16,-4-2 8 15,-2 1 0-15,3-3 16 0,-1 2-16 16,4-1-40-16,5 5 32 31,-4 0 0-31,4 0 8 0,-1 0 0 16,-4-1 0-16,-2-2 0 15,0-3 0-15,-4 0 64 16,0 0 121-16,0 0 15 0,0 0-200 16,-22-8-529-16,2-6-1711 31,-2 1-4081-31</inkml:trace>
  <inkml:trace contextRef="#ctx0" brushRef="#br0" timeOffset="101533">6593 15884 568 0,'0'0'4161'16,"0"0"-2521"-1,0 0-528-15,0 0-168 16,0 0-384-16,0 0-408 0,0 2-152 15,2 0-152-15,3 2 152 16,1 0 208-16,-4 1 233 0,7 2 215 16,-4 3 16-1,7 2-88-15,-1 2-176 16,7 6-128-16,-1 2-24 15,4 2-120-15,2 0-32 0,-2-2-24 16,0 0-72-16,-2-3 0 16,-4-6 40-1,-2 2-40-15,-3-4-8 0,-2-3 8 0,0 0-8 31,-5 1 0-31,2-4 8 0,0 1 0 16,-4-2 48-16,4 0 0 16,-5 1 0-16,0-3-8 0,2 2 48 15,-2-2-88-15,3 0 96 31,-3 0 8-31,0 0 96 16,0-2 144-16,0 1 193 0,0 1 39 16,0 0-8-16,0 4-24 15,-3 3-280-15,-4 1-160 0,1 3-48 16,-6 2-56-16,0 0 8 15,0 0-8 1,1 0 48-16,-4 0 16 16,-1-3 24-16,-5 2 32 0,-3-4 0 15,-2 0 16-15,0-2 64 16,5 0-8-16,5-4 16 0,5-2 56 15,6 0-32-15,3-2-152 16,2 0-88 0,0 0 0-16,0 0-64 15,0 0 56-15,0 0 8 0,0 0 72 16,0 0-64-16,0 0 88 15,0 0-47-15,0 0-49 0,0 0-73 32,0 0 1-32,0 0 16 15,0 0 48-15,0 0-168 0,0-8-944 16,0-3-1416-16,0 0-2585 0</inkml:trace>
  <inkml:trace contextRef="#ctx0" brushRef="#br0" timeOffset="109544">4901 11535 4689 0,'0'0'2408'0,"0"0"-1640"16,0 0-200-1,0 0 304 1,0 0 273-16,0 0-249 15,0 0-448-15,0 0-232 0,0 0 24 16,0 0 168-16,0 0 48 16,0 0-64-16,0 0-40 0,0 0-55 31,0 0-17-31,0 0-16 15,0 0-40-15,0 0-32 0,0 0-32 16,0 0-40-16,0 0-40 16,0 0-8-1,0 0-24-15,0 0 8 0,0 0 16 0,0 0 32 16,0 0-24-16,0 0 16 31,0 0 48-31,0 0 0 0,0 0-16 16,0 0-40-16,0 0-32 15,0 0 24-15,0 0-16 0,0 0-16 16,0 0 16-1,0 0-48-15,0 0 32 16,0 0-40-16,0 0-8 16,0 0-144-16,0 0-1040 0,-3 4-1249 15,-14 0-3648-15</inkml:trace>
  <inkml:trace contextRef="#ctx0" brushRef="#br0" timeOffset="122430">8877 16161 5329 0,'-12'7'2040'0,"1"3"-1560"16,-5 1-160 0,1 2 16-16,-1 4-72 0,-1-2 353 15,0 2-17-15,0 2-352 16,-3 2-192-16,-2 3 16 0,-7 6 64 0,-4 4 224 15,-10 4 24 1,-6 4-144-16,-4 4-16 0,-5 3 16 16,-7-3-48-1,1-5 48-15,-3-4-8 16,-2-3 0-16,-2-2-160 15,-3-4-16-15,-6-2-48 0,0-4 40 16,-3 0-48 0,1-1-8-16,1-6 8 15,9-3 0-15,4-1 160 16,8-6 88-16,7-5-16 15,1 0 8-15,7 0 89 0,-4-3-33 16,3-12-120-16,-3-6-104 16,-3-6-72-16,-1-5-72 31,-7-4 72-31,2-2-16 0,0 0-88 15,6 0-8-15,9 6 104 16,7 4 8-16,10 3 0 0,5 3 0 16,12 1 0-16,1-7-96 0,4-8-120 15,4-13 120 1,0-11 15-16,17-12 73 0,12-9 8 15,6-5 0 1,12-4 0-16,8 2-40 16,11 0 40-16,4 0 0 15,10-1 64-15,6 1-64 0,3 1 0 16,6 4 8-1,5 4-16-15,0 7 8 32,5 10-8-32,3 12 0 0,1 14-96 0,2 13 8 0,-3 18 0 15,0 5 88-15,-7 9 8 16,-8 23-72-16,-10 9 64 0,-11 5-40 15,-4 8 48-15,-3 3 8 16,-7 1 8 0,-2 2 64-1,-6-5-80-15,-1 2 0 0,-9-5 0 16,-3 1 0-16,-9-6-8 0,-9 0-80 15,-4 0-24-15,-14 0 112 16,-1 4 64-16,0 2 24 0,-17 3-8 31,-6 2 104-31,0-3 17 16,-4-6-17-16,1-4-40 15,-3-7-64-15,3-8 48 0,-1-4-24 16,3-5-16-16,1 0-80 16,2-5 8-1,0 0-8-15,5-3-8 0,-4-4-288 16,-14-9-569-16,5 0-1215 15,-1-6-7946 1</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3:46:25.496"/>
    </inkml:context>
    <inkml:brush xml:id="br0">
      <inkml:brushProperty name="width" value="0.05292" units="cm"/>
      <inkml:brushProperty name="height" value="0.05292" units="cm"/>
      <inkml:brushProperty name="color" value="#FF0000"/>
    </inkml:brush>
  </inkml:definitions>
  <inkml:trace contextRef="#ctx0" brushRef="#br0">17520 6888 5457 0,'0'0'2728'16,"0"0"-839"-16,0 0 143 31,0 0-384-31,0 0-167 16,0 0-289-16,0 0-488 0,0 0-704 0,-40-6-8 15,54 6-488-15,12 0 168 16,9 0 328-16,7 0 48 0,0 0 32 15,4 0 16 1,-9 0-48 0,-5 0-48-16,-6 0-104 15,-7 0-768-15,-3 0-1025 0,-9-6-639 16,-2 0-1409-16,-5 0-1600 0</inkml:trace>
  <inkml:trace contextRef="#ctx0" brushRef="#br0" timeOffset="400">17434 7009 5761 0,'0'0'2824'0,"0"0"-1079"0,0 0-201 15,0 0-160-15,0 0-591 16,0 0-793-16,0 0 0 31,-13 138 0-31,10-70 48 0,-3 6-48 16,4-4 0-16,2-4-289 15,0-7-183-15,0-11 24 0,0-10-80 16,0-12 32-16,0-8 224 16,0-9 240-16,0-8 32 15,0-1 208 1,0 0 464-16,0 0-40 0,8-8-320 15,3-6-248-15,6-4-64 16,10-2 0-16,4-2 0 0,6 0 8 16,0 2 16-16,2 4-24 15,-5 6-504-15,6 3-1000 16,-9 5-1529-16,-9 2-3224 0</inkml:trace>
  <inkml:trace contextRef="#ctx0" brushRef="#br0" timeOffset="982">17838 7126 5065 0,'0'0'2384'0,"0"0"-968"16,0 0-479-16,0 0-633 0,0 0-296 16,0 0 64-1,0 0-24-15,73 11-40 16,-52 3 0-16,-8 4-8 0,-7 3 80 15,-3 4 232-15,-3 1 64 16,0 0-16-16,-16 0-104 16,-3-3-40-16,-7-6 16 15,2-4-24 1,1-5 48-16,-1-7 88 0,6-1-136 15,7 0-56-15,-1 0-104 0,11 0-48 16,1 0-200-16,0 0-208 31,5-1-232-31,14 1 400 16,9-2 168-16,1 0 72 0,0-2 0 15,0 1-8-15,-3 3 8 0,-4 0 0 16,-2 0-8-16,-4 0-72 16,-11 0 0-16,1 0 24 15,-6 7 56-15,0 0 520 0,-10 3 472 31,-3 7-72-31,-11 2-391 16,6 1-273 0,-1 3-256-16,8 7-865 0,6-6-1303 0,5-6-3241 0</inkml:trace>
  <inkml:trace contextRef="#ctx0" brushRef="#br0" timeOffset="1173">18148 7457 4520 0,'0'0'4113'16,"0"0"-2520"-16,0 0 55 0,0 0-392 16,0 0-616-16,0 0-640 15,-35 59-408-15,20-31-1400 0,7-8-2905 16</inkml:trace>
  <inkml:trace contextRef="#ctx0" brushRef="#br0" timeOffset="1567">18537 7007 4400 0,'0'0'3281'0,"0"0"-1777"15,0 0-31-15,0 0-569 16,0 0-368-16,-51 130-176 16,38-88-256-16,1-2-32 0,1-5-64 31,3-10 8-31,5-5 0 15,0-6 48-15,3-4 40 0,0-2 32 16,0-4-64-16,0 0-48 16,0 0-24-16,14-1-24 0,5 1 24 31,7-4 88-31,8 0 40 0,3 0 16 15,5 0-64-15,4-11-8 16,-4-1-64-16,-2 3 88 0,-5-2-96 16,-10 5-488-16,-8 2-776 15,-5 2-1192 1,-12 2-2153-1</inkml:trace>
  <inkml:trace contextRef="#ctx0" brushRef="#br0" timeOffset="1776">18683 7101 4608 0,'0'0'2529'16,"0"0"-753"-16,0 0-351 15,0 0-281-15,0 0-200 0,-46 110-352 16,38-70-256-16,-1-3-216 15,4-2-112-15,2-3 40 0,-2-3-48 32,5-5-456-17,0-3-1040-15,0-4-1161 0,0-8-3800 0</inkml:trace>
  <inkml:trace contextRef="#ctx0" brushRef="#br0" timeOffset="1971">18981 7346 5777 0,'0'0'2840'16,"0"0"-599"-16,0 0-521 16,0 0-592-16,0 0-647 15,0 0-481 1,0 0-32-16,0 0-417 0,0 0-911 15,-56 98-1488-15,49-81-3514 16</inkml:trace>
  <inkml:trace contextRef="#ctx0" brushRef="#br0" timeOffset="2440">19253 7024 5417 0,'0'0'2032'0,"0"0"-376"31,0 0-343-31,0 0-465 0,0 0-504 0,0 0-288 0,0 0-48 31,-41 102-8-31,41-83-112 16,7-1-128-16,4-2-192 0,4-2 16 15,-2 0 8-15,4-4-88 0,1 0-185 16,0-2-167-1,-2-2 136-15,2 0 16 0,1 2 224 16,-8 0 40 0,6 0 272-16,-8 2 160 15,-1-2 96-15,-4 2 280 16,0-2 304-16,-4 1 256 0,0-5 256 0,0 1 177 15,0-1-105 1,-6 0-248-16,-4 0-264 16,2 2-192-16,-5 3-175 15,-3 0-233-15,-2 3-152 16,-3 3 0-16,0-6-489 15,-6-3-783-15,8-6-992 0,6 0-3097 0</inkml:trace>
  <inkml:trace contextRef="#ctx0" brushRef="#br0" timeOffset="2636">19387 7013 3928 0,'0'0'1545'15,"0"0"-953"-15,0 0-16 16,0 0-216-16,0 0-360 0,0 0-64 16,103-2-1720-16,-80-7-2249 0</inkml:trace>
  <inkml:trace contextRef="#ctx0" brushRef="#br0" timeOffset="3232">19527 6846 7161 0,'0'0'1864'0,"0"0"-279"15,0 0-457-15,0 0-560 0,0 0-520 16,0 0 24-16,0 0-16 15,0 0 40 1,0 0-24-16,105 4-64 16,-71 0 64-16,0 0-64 15,-2 0-8-15,-1-2-288 0,-2 2-240 16,-5-2-24-16,-6-2 64 31,-7 0 56-31,-6 0 216 0,-2 0 216 16,-3 0 496-16,0 2 328 15,0 0-184-15,0 0-176 16,0 2-80-1,-3 2-184-15,-2 2-200 0,1 4-16 0,2 6-32 16,0 2 48-16,-1 6 56 0,3 6 0 16,0 5 88-1,-5 7-32-15,4 6 64 16,-1 5-56-16,-1 4 8 15,-2 1-72-15,3-2 17 16,2-3-73-16,0-5-8 16,0-12-57-16,0-10 57 15,0-10 8 1,0-10 0-16,0-6 105 0,0-2 135 15,0 0 208-15,0 0 256 0,0 0 464 16,0 0-208-16,0 0-232 0,0 0-191 31,0 0-97-31,-1 0-168 16,-6 0-192-16,-4-7-72 0,-4 0 8 15,-2-1-16-15,-9 4 0 16,-32 4-776-16,1 4-1585 0,1 11-2896 16</inkml:trace>
  <inkml:trace contextRef="#ctx0" brushRef="#br0" timeOffset="10591">3296 11803 2712 0,'0'0'2193'0,"0"0"-1169"16,0 0 96-1,0 0 152-15,0 0-103 16,0 0-265-16,0 0-296 16,3 0-200-16,-3 0-72 0,0 0-16 15,1 0 32-15,-1 0-128 16,0 0 32-16,0 2 40 15,0 0 8-15,0-2-8 16,0 2 9-16,0-2 31 16,0 1-104-16,0-1-136 15,7 0-96-15,-1 0 8 0,6 3 136 16,0-1 104-16,5 0-120 15,-3 2-48 1,4-2-8-16,0 2-16 16,4 0 8-16,3-2-16 15,2 0 8-15,0 0 24 0,-1 0 24 16,-1 1-8-16,-1-1 32 15,-3-2-40-15,-2 0 24 0,-1 0-40 32,0 0 32-32,-1 1-32 15,4-1 56-15,0 0 0 16,0 0-48-16,4 0 8 0,2 0-80 15,4 0 72-15,-4 0 8 16,-1 0-80-16,-2 0 88 0,-1 0-40 16,-5 0-48-1,3 0 8 1,-7 0-8-16,4 0 40 0,0 0-40 15,-1 2 0-15,1 0 0 0,0-2-8 16,1 2 0-16,-4-2 8 16,3 2 0-16,-2-2 0 15,2 0-8 1,1 0 8-16,4 2 0 15,4-2-8-15,4 2 16 0,-1-2-8 16,4 2 8-16,0 0-16 0,-1 0 8 16,-4 0-8-16,0 0 8 15,0 0-8 1,-7-2 8-16,3 2 48 15,0-2-48-15,-4 0-8 16,4 3 8-16,2-3 0 0,-3 0 0 16,2 2 0-16,-3-2 8 15,-2 0-8-15,-7 0 0 31,1 0 40-31,-4 0-40 0,-4 0 48 16,-3 0-40-16,-2 0-16 16,0 0-16-16,1 0 16 0,-3 0-8 15,1 0 8-15,3 0-8 31,-4 2 8-31,1-2 0 16,-1 0 8-16,0 0 112 0,0 0 24 16,0 0 56-16,0 0 0 0,0 0-24 15,0 0 17-15,0 0-17 0,0 0-56 16,0 0-72-16,0 0-48 15,0 0 0 1,0 0-8 0,0 0-80-16,0 0 32 0,0 0 40 15,0 0 8-15,0 0 8 16,0 0 8-16,0 0 0 0,0 0-8 0,0 0 0 15,0 0 0-15,0 0 0 32,0 0 0-32,-16 0-633 15,-6-2-1383-15,-9-7-4673 0</inkml:trace>
  <inkml:trace contextRef="#ctx0" brushRef="#br0" timeOffset="17454">5208 10586 3544 0,'0'0'1753'0,"0"0"-481"0,0 0 0 16,0 0-232-16,0 6-263 31,0 2-329-31,0 4-224 0,0 8-88 16,0 8 152-16,0 4 40 15,0 4-120-15,0 5-88 16,3 0-104-16,8 6-16 0,-4 1 16 15,1 2 56-15,0-4-16 16,-3-4-56 0,1-4 0-1,-6-6 0-15,2-7-80 0,1-10-80 16,-3-5-176-16,3-5-336 0,-3-5-288 15,0-2-353-15,0-13-1031 0</inkml:trace>
  <inkml:trace contextRef="#ctx0" brushRef="#br0" timeOffset="17849">4999 10822 1736 0,'0'0'2200'0,"0"0"-1335"15,0 0-137-15,0 0-56 16,0 0 376-16,0 0-88 31,78-30-368-31,-46 18-160 16,4-1-143-16,-1 0-137 0,-6 1-88 15,0 2-64-15,-1 2-184 0,-7-2-785 16,-5 4-1231-16,-8 1-3177 0</inkml:trace>
  <inkml:trace contextRef="#ctx0" brushRef="#br0" timeOffset="18403">5401 10692 120 0,'0'0'5353'0,"0"0"-3529"0,0 0-256 16,0 0-143-16,0 0-553 15,0 0-464-15,0 0-360 16,-50 48-48-16,44-26-8 0,4 6 0 16,-1 2 0-16,3 2-40 31,0-2 48-31,0-2 0 0,0-3-56 15,0-7-128-15,3-6-208 16,2-4-72-16,2-5-24 0,-1-3-32 16,4 0-65-1,-1 0 145-15,3-9 272 0,1-12 0 16,-2-2-280-1,0-7-224-15,-1 0 176 0,-4 2 256 16,-4-1 64-16,-2 5 72 16,0 7 104-16,0 2 224 0,0 5 200 15,0 2 64 1,0 6-72-1,0 0 32-15,0 2-32 16,0 0-192-16,0 0-224 0,0 0-72 0,3 7 72 16,4 2 48-16,1 3 64 15,3 1-32-15,0 0-64 0,1-3-16 31,4 1-728-31,-5-4-1064 16,0-5-2665-16</inkml:trace>
  <inkml:trace contextRef="#ctx0" brushRef="#br0" timeOffset="18891">5547 10642 1696 0,'0'0'2688'0,"0"0"-1727"0,0 0 79 15,0 0 104-15,0 0-344 32,-4 114-480-32,4-88-192 15,4-3-72-15,1-4-56 0,4-4-8 16,-2-4-72-16,-1-2 24 0,1-3 56 15,-3-2-8-15,1-4-72 0,2 0 72 16,-2 0 0-16,3 0 0 16,3-8-80-1,0-9-104 1,2-3-160-16,-3 2-264 0,-4 0 272 15,-1 2 304-15,-5 4 40 16,0 2 360-16,0 2 368 0,0 3 96 0,0 0-87 16,0 5-41-16,0 0-232 31,0 0-344-31,0 0-120 15,0 0-280-15,0 14-48 0,5 7 328 16,2 2 88-16,1 1 88 16,-2 1-120-16,5-7-56 15,-3-4 0 1,-1-7-208-16,1-3-456 15,2-4-569-15,-4-9-1071 0,-1-10-481 16</inkml:trace>
  <inkml:trace contextRef="#ctx0" brushRef="#br0" timeOffset="19217">5755 10432 3000 0,'0'0'2457'16,"0"0"-977"0,0 0-208-16,0 0-208 0,0 0-447 15,0 0-385-15,-8 21-64 16,8 1 80-16,0 8 32 15,0 6 56-15,0 7-80 0,0 1-48 16,2 4 56 0,4-4-64-16,-1 1-24 15,1-7-96-15,4-6-72 0,0-6-8 16,1-9-96-16,5-2-160 15,-3-9-304-15,3-4-96 16,2-2-144-16,6-23-73 0,-4-9-279 31,-3-2-1808-31</inkml:trace>
  <inkml:trace contextRef="#ctx0" brushRef="#br0" timeOffset="19488">5912 10654 3136 0,'0'0'2249'15,"0"0"-1345"-15,0 0-192 0,0 0-240 16,0 0-328-16,0 0 336 16,0 0 80-16,48 0-264 15,-30-6-168-15,1-3-128 0,4-4-136 16,-7 3-1208-1,-5-1-2545 1</inkml:trace>
  <inkml:trace contextRef="#ctx0" brushRef="#br0" timeOffset="19886">5926 10505 1776 0,'0'0'2896'0,"0"0"-1671"32,0 0-529-32,0 0-152 0,0 0 128 15,0 0-104-15,0 0-152 16,34 111-104-16,-23-81-55 15,-2 2 63-15,2 0-32 0,-1 0-32 16,-2 0-72-16,1-1-168 31,-1-5 64-31,2-5-72 0,-2-2-8 16,3-8 0-1,-6-2-56-15,2-7 40 0,-7 0 16 0,0-2 0 16,3 0 200-16,-1 0 56 16,-1 0-64-16,9-4-120 15,1-13 136 1,12-17-208-16,-5 2-48 0,-2 2-3041 15</inkml:trace>
  <inkml:trace contextRef="#ctx0" brushRef="#br0" timeOffset="26540">10275 11550 640 0,'0'0'4929'0,"0"0"-3809"15,0 0 80 1,0 0-136 0,0 0-215-16,0 2 39 0,0 2-424 15,-6 0-360-15,-2 1-96 0,-4 1 0 16,1 3 8-16,-5 1 64 15,1 5-80-15,-1 0 8 0,-3 2 120 16,0-4-40-16,1 4 40 31,-2-6 0-31,3 2 24 0,-3-1 24 16,-1-3-64-16,2 2 80 15,-5-1-88-15,-5 0-56 0,0-2 32 16,-4 0 8-16,1 0-40 16,-4-4 16-16,2 0-8 31,-1-2-48-31,-1-1 0 0,4-1 40 15,1 0-40-15,2 0-8 16,5 0 8-16,-3 0 96 0,6 0 16 16,-4 0-32-16,3 0 128 15,-2 0-64-15,-5-5-40 16,1-3 8-1,-6 0-31 1,4-3-81-16,2 0 64 0,2 1 16 0,5-1 40 16,7 4 8-16,2 1-56 0,1 2 8 15,3 0 8-15,-2 0 8 16,-1-1 24-1,3-1-16 1,-3 1-8-16,-1-1-48 0,1-2 0 16,1-1-48-16,-1-2 8 0,3 1-8 15,-2-3-8-15,2 4 0 0,2-1 0 16,1-1-8-16,0 0 0 31,-1-2-8-31,1-3-48 16,5 0 0-16,-7-4 16 0,6-2 32 15,-3 2 16 1,1 0 0-16,-2 4 0 0,4 2-8 0,-1 4-64 31,2 2 64-31,0 0-136 16,0 0 8-16,0-2-8 0,0-2 8 15,5-5 64-15,13-2 56 31,-2-3 8-31,10-5-72 0,0-1 80 16,3 0-8-16,1 3-40 16,-1-1 40-16,-3 3-64 15,0 5 64-15,-5 2-64 0,2 2 15 16,-1 4 9-16,1 2 0 0,1 2-24 15,-5 2 16-15,7 0 0 16,-1 0 48 0,0-2 8-1,6 2 0-15,0-4 0 0,-1 2 0 16,1-2 8-16,-2 2 8 0,0 0-8 15,-1 2-8-15,-2 2-8 16,-4 2-16-16,2 0 16 0,-1 0-64 16,0 0 64-1,2 0 8-15,-7 0-8 16,6 0 8-16,-4 0 0 15,-2 0 8-15,1 0-8 0,-1 0 0 16,3 0 0-16,0 4-8 16,0 2 0-16,1 2-48 0,-2 0 56 15,-1 0 0-15,2 0 0 31,0 0 0-31,-2 0 0 0,1 0 8 16,-1 0 48-16,2 2-48 16,-3-1 56-16,0 0-8 0,-2 1-48 15,-2 3 48-15,1-4-40 31,-2 3-8-15,-2 1 72-16,-3-4-64 0,4 3-8 0,-6 1 113 16,4-2-65-16,-5 0 40 15,-1 1-48-15,-2-3-40 16,0 0 72-16,-1 1-72 0,2-3 40 15,-3 3-32 1,0 3 88-16,0-2-96 16,0 4 64-16,0-1-64 0,0 0 48 15,0 0-40 1,0-3 32-16,0 0-40 31,-3-1 8-31,0-2 40 0,-2 0-48 16,4 0 64-16,-4 2-72 31,-2 1 8-31,1 0 0 0,-2 5 0 0,-4 0 0 0,4 0 48 15,-1-2-56-15,4-2 0 16,-3-1 16-16,0-4 32 16,0-1 8-16,1-2 16 0,4 0-24 15,-5 1-40-15,5-1 40 0,-2-2-32 16,0 2 0-1,0-1 32-15,3-1-40 0,-6 2 8 16,5 0-8-16,-3 0 0 0,-1 1 0 31,2-1-8-31,-1 0 0 16,1-2-8-16,0 1 0 0,4-1 8 15,-1 0 8-15,-1 0-8 16,1 0 8-16,2-2 0 16,-5 2 0-16,4 0-8 0,-1-2 0 15,-1 2 0-15,3 1 0 16,0-3-8-1,0 0 0-15,0 2 0 0,0-2-8 16,0 0 8-16,0 0 0 16,0 0 8-16,0 0 0 15,0 0 48-15,0 0 32 0,0 0 16 16,0 0 8-1,0 0-96 1,0 0-8-16,0 0-384 0,-11 2-904 16,-1 4-1857-16,-2 0-7553 15</inkml:trace>
  <inkml:trace contextRef="#ctx0" brushRef="#br0" timeOffset="40095">19325 10939 6913 0,'0'0'2384'16,"0"0"-903"-16,0 0 239 0,0 0-159 15,0 0-337 1,0 0-456-1,0 0-472-15,0 0-296 0,0 10-120 16,0 2 0-16,0 10 120 16,4 3 192-16,-3 12 0 0,2 3-8 15,-3 6-16-15,2 2-88 16,-2 1 40-16,0-3-112 31,0-5 56-31,2-4-64 0,1-7-8 16,-1-6 0-16,1-6 8 15,-2-8 0-15,-1-1-64 0,2-8-176 16,-2-1-200-16,0 0-216 15,0 0-464-15,0-4-729 16,-3-6-3920 0</inkml:trace>
  <inkml:trace contextRef="#ctx0" brushRef="#br0" timeOffset="40643">19342 10914 3264 0,'0'0'3889'15,"0"0"-752"-15,0 0-1929 0,0 0-312 16,3 0-512-1,0 0-296-15,7-2 16 16,3-2 88-16,4 1-8 0,12-9-88 16,2 1-32-16,1 2-368 15,-3-1-392 16,-16 6-344-31,-3 4-536 16,-8 0-833-16,-2 0-1928 16</inkml:trace>
  <inkml:trace contextRef="#ctx0" brushRef="#br0" timeOffset="41090">19340 11106 128 0,'0'0'1408'0,"0"0"40"0,0 0 24 0,5 0-111 16,1 0-105-16,7 0 1313 15,-2 0-2033-15,6 0-40 16,20-9-184-16,5-5-168 0,-4 0 8 15,4 0-272-15,-22 6-544 16,-6 4-384-16,-6 0-473 16,-6 2-487 30,-2 2-993-46</inkml:trace>
  <inkml:trace contextRef="#ctx0" brushRef="#br0" timeOffset="41763">19387 11468 696 0,'11'-4'1624'0,"20"-8"-480"16,-1 3 89-16,3-4 1647 16,-4 5-2744-16,-21 0-128 15,-5 0-8-15</inkml:trace>
  <inkml:trace contextRef="#ctx0" brushRef="#br0" timeOffset="44088">19653 11049 4849 0,'0'0'3144'0,"5"0"-2232"31,-2 0 425-31,4 8 911 0,2 10-2240 31,3 6 48-31,-4 4 96 16,0 2 120-1,-2 4 8 16,-2 0 8-15,-3 1-32-16,-1-5-40 16,0-3 1-16,0-3-65 15,0-5-88-15,0-7-56 16,0-7 64-16,-5-5-64 0,-1 0 296 15,1-5-648 17,5-11 8-17,0-16-17 1,0 0 41-16,15-5-496 0,1 3 600 15,-8 15 24-15,6-9 8 16,2 1 0-16,-3 3-184 16,4 2 352-16,-1 8-48 15,-3 1 48-15,0 2-48 16,-1 3 48-1,-10 6 0-15,1 2-8 16,4 0-48-16,4 0-176 0,-4 4 232 47,2 6 8-47,1 0 120 15,-2 4 56-15,0 2 88 0,0 2 16 16,-1 4-64-16,-3 1-24 0,0 0 24 16,-1 1-16-1,-1-1-72 1,-2-1-48-16,3-5-72 31,-3 0 8-31,0-5-8 47,0-5 56-47,0-2-48 15,0-3 56 1,0-2 40-16,0 0 464 16,0 0-383-16,0 0-193 15,0-7-129 1,0-2-135-16,0-5-16 15,0-1-104-15,0-2 0 0,0-9 80 16,0 0 80-16,8 1-160 47,3-1 232-47,-4 10-32 0,17-10-24 31,0 2-208-31,2 4-1857 16,0 6 2161-16,-21 14-16 0,6 0 56 15,0 0 64-15,-3 0-80 0,4 0 40 16,-8 0 40-16,1 0 0 31,2 0-8-15,-2 2-32-16,-1 2 48 15,1 2 112-15,5 24 88 63,-2 7 72-48,2-1 1121-15,1 3-1369 0,-5-22 56 0,1-2-72 31,3-5 48-31,-4-1-48 16,2-5-8 0,-5-4 0-16,5 0 40 15,-1 0 56-15,4-8 136 47,4-10-48-47,-1-7-112 16,19-27-16-16,-9 4-56 0,-10 4 160 15,-4 6 8-15,-10 32-80 0,-18 2-8 16,-4 2-80-16,-12 2-152 15,5 2-144 1,9 6-3297 0,7-4 2273-16,13-4-121 0,4-8 1 62,12-8 32-62,3 0 80 0,-3 4 1544 16,-6 5 584-16,1 4 112 46,-4-1-48-30,2 2-8-16,-1 2-71 16,-1 0-241-16,-1 0-88 0,4 0-80 31,-2 0 16-31,3 2 0 0,-4 5 24 0,9 25 32 15,-1 3 40-15,1 1 1401 16,-5 2-1697 0,-6-19-48-16,1 17-8 15,-6-2-16-15,0-2 384 16,0-4-448-1,0-24-40-15,0-2-8 0,0-2 16 0,0 0-16 47,0 0 64-47,0 0 64 0,0 0 0 16,0-2-64-16,0-10-168 15,0-3 24-15,5-3-8 0,3-3-32 16,5-8 16 0,3-1 16 30,1 0 24-46,-3 0 48 0,2 2 0 16,-4 6 0-16,-1 4 8 0,-5 4 0 16,4 4 0-1,-2 4 0-15,-2 4-208 0,6 2 200 16,-7-2 0-16,1 2 0 15,-1 0 0 1,1 0-24 15,-6 0-72-15,0 0-112-16,-17 0-656 0,-6 0-1889 0</inkml:trace>
  <inkml:trace contextRef="#ctx0" brushRef="#br0" timeOffset="45180">20939 10658 3848 0,'16'0'4537'16,"2"0"-4401"-16,-1 0-32 0,1 0 16 15,0 2-32-15,0 10 80 16,-1 2-8 0,0 3-48-16,-3 0 33 15,-3 2 111-15,-2-4-48 16,-3 2 48-16,-6 20 32 0,-13 3-56 15,-13-2 1400-15,-3 1-1632 32,10-25 0-32,-1-2-80 15,4-4-56-15,3-2-16 16,2-4 32-1,1-2 120-15,7 0 16 16,0 0-16-16,3 0-8 31,0 0-64-31,0 0 64 16,0 0 8-16,0 0 0 0,0 0 0 15,0 0 0-15,0 0 0 0,0 0-80 16,0 2-16-16,0 5-504 78,0 6 584-78,0 1 16 0,5 2 56 31,1 0 176-31,-3-2 48 16,1 2-56-16,0-4-96 0,-2 6-64 15,3-2-48-15,-3-2 56 16,2-1-72 0,-4-8-56-16,0 1-296 0,0 0-664 15,0-2-1793-15,-4-4-4352 16</inkml:trace>
  <inkml:trace contextRef="#ctx0" brushRef="#br0" timeOffset="46014">21003 11360 104 0,'0'0'2872'0,"0"0"-1544"16,0 0 145-16,0 0 2176 16,0 0-2977-16,0 0-208 0,0 0-104 31,0 0-80-31,0 0-192 0,0 2-88 15,0 0 80-15,0 4-64 16,4-4-8-16,0 0 280 0,-2-1-280 31,-2-1 48-15,2 0-40-1,-2 0 72 1,0 0-8-16,0 0-8 47,0 0-64-47,0 0-8 15,0 4-40-15,0 3-64 32,0 1 104-32,-2-2 8 15,0 2 48-15,-1-4 8 0,3-4-64 47,0 0-104-47,0 0-1360 31,0 0 1312-31,0 0 72 47,0 0 16-47,0 0 1016 109,0 0-784-109,0 0-40 63,0 0-128-63,-6 0-296 15,-2 0-2241-15</inkml:trace>
  <inkml:trace contextRef="#ctx0" brushRef="#br0" timeOffset="83767">17956 8753 5169 0,'0'0'1376'31,"0"0"-1160"-31,0 0-216 0,0 0-128 15,0 0-648-15,0 0-945 0</inkml:trace>
  <inkml:trace contextRef="#ctx0" brushRef="#br0" timeOffset="84229">18909 8915 6121 0,'0'0'1040'16,"0"0"-824"-1,0 0 120-15,0 0-336 16,0 0-192-16,0 0-584 0,0 0-2449 15</inkml:trace>
  <inkml:trace contextRef="#ctx0" brushRef="#br0" timeOffset="85008">18542 8719 2960 0,'0'0'2481'16,"0"0"-1593"-16,0 0 744 0,0 0 73 15,0 0-313-15,0 0-208 16,0 0-232-16,0 8-576 0,0-7-376 16,0 6-40-16,2 3-80 15,4 8-848-15,2-4-1640 16,-4-2-4066-1</inkml:trace>
  <inkml:trace contextRef="#ctx0" brushRef="#br0" timeOffset="85452">19298 8723 6249 0,'0'0'3289'0,"0"0"-2465"15,0 0 320 1,0 0-632-16,0 0-512 16,0 0-48-16,0 32-312 0,0-16-1792 15,0-2-4450-15</inkml:trace>
  <inkml:trace contextRef="#ctx0" brushRef="#br0" timeOffset="87257">16149 9566 4280 0,'0'0'2553'0,"0"0"-1169"0,0 0 145 31,0 0-97-31,0 0-112 16,0 0-600-16,0 0-448 0,0 51-272 15,0-1 472-15,0 9-119 16,-7 7-73-16,2-2-144 15,2-4-56-15,0-8-72 0,-2-8-8 16,4-8 0-16,-1-6-472 16,-1-9-481-16,-5-8-519 0,1-6-1008 31,-2-5-2490-31</inkml:trace>
  <inkml:trace contextRef="#ctx0" brushRef="#br0" timeOffset="87558">16084 9587 5217 0,'0'0'2600'15,"0"0"-1544"-15,0 0-447 16,0 0 319-16,0 0-576 16,0 0-352-16,0 0 200 0,89-14-64 15,-53 8-8 1,-1-2-112-16,-3 2-16 0,-6 0-208 0,-3 4-688 31,-1 2-521-31,-13 0-535 31,-1 0-889-31</inkml:trace>
  <inkml:trace contextRef="#ctx0" brushRef="#br0" timeOffset="87806">16068 9942 3392 0,'0'0'1737'0,"0"0"-665"31,0 0-216-31,0 0-392 0,0 0-24 16,0 0 224-16,0 0 48 15,0 0-167-15,99-18-249 0,-72 10-176 16,0 0-120-16,-4 2-184 16,-2 4-849-16,-3 2-903 15,-7 0-601-15,-4 0-591 16</inkml:trace>
  <inkml:trace contextRef="#ctx0" brushRef="#br0" timeOffset="88001">16078 10140 1136 0,'0'0'2400'16,"0"0"-1920"-16,0 0 449 0,0 0 167 16,0 0-24-16,89 0-352 15,-57 0-224-15,-1-11-184 31,-1-4-208-31,1 0-96 16,9-10-8-16,-7 3-1200 0,-8 3-1448 0</inkml:trace>
  <inkml:trace contextRef="#ctx0" brushRef="#br0" timeOffset="88212">16454 9792 3816 0,'0'0'1945'0,"0"0"-1681"15,0 0 280 1,0 0 208-16,0 0-224 16,0 0-120-16,0 0-224 0,134 110-176 15,-115-92-8 1,-1-2-104-16,0 4-808 0,-7-4-1432 0,-4-6-2425 15</inkml:trace>
  <inkml:trace contextRef="#ctx0" brushRef="#br0" timeOffset="88426">16654 9764 4416 0,'0'0'2841'16,"0"0"-1433"-16,0 0-199 0,0 0-841 15,0 0-144-15,0 0-144 0,-95 140-80 16,82-98-8-16,2 0-480 16,1 1-617-16,8-11-583 31,2-13-1553-31</inkml:trace>
  <inkml:trace contextRef="#ctx0" brushRef="#br0" timeOffset="88649">16772 9782 3992 0,'0'0'3025'0,"0"0"-1833"16,0 0 9-16,0 0-617 15,0 0 16-15,0 0-216 16,0 142-144-1,0-88-88-15,0 6-56 0,0-1 144 16,0-1-120-16,0-7-120 0,-4073-6 0 16,8146-9-544-16,-4073-12-720 0,0-8-1177 15,0-12-2256-15</inkml:trace>
  <inkml:trace contextRef="#ctx0" brushRef="#br0" timeOffset="89121">16780 9635 3064 0,'0'0'1000'0,"0"0"-335"0,0 0 15 16,0 0-344-16,0 0-72 0,0 0-104 31,0 0-8-31,0 0-40 16,104-5 176-16,-87 22 8 0,0 3-56 31,-3 3-64-31,-4-2 88 0,-4 1-48 0,2-1 64 0,-6-2 0 16,-2 2 136-16,0-1 193 46,-10 1 23-46,-11 6-232 0,-8 1-232 16,-2 0-168 0,-14 4-616-1,11-8-1641-15,5-8-2760 0</inkml:trace>
  <inkml:trace contextRef="#ctx0" brushRef="#br0" timeOffset="89598">17058 9788 1280 0,'0'0'952'0,"0"0"-136"0,0 0 88 15,0 0-248 1,0 0 137-1,129-38-281 1,-100 20-336-16,-1-1-88 0,-7 4-8 0,-5-2-64 16,-5 3 64-16,-8 3-40 0,-3-2-24 15,0 2-8-15,-11 0-8 16,-12 5 0-16,1 2 32 15,-6 4 296-15,3 0-32 0,0 8 8 16,0 12 32-16,4 5 8 31,0 1 176-31,8-1-88 0,1 3-136 16,6 0-143-16,3-1 23 15,3-3-168-15,0-4-8 16,0-2 0-16,11-4 0 0,3-4-48 16,6-6-553-16,20-4-879 31,-4-8-984-31,-2-8-2177 0</inkml:trace>
  <inkml:trace contextRef="#ctx0" brushRef="#br0" timeOffset="89830">17375 9690 2680 0,'0'0'4249'0,"0"0"-3473"0,0 0 1089 16,0 0-665 0,0 0-696-16,0 0-288 15,0 0-136-15,0 0-80 16,-63 102 0-16,63-72 8 0,0-2-8 15,0-4 0-15,0-4 0 16,11-4-80 0,5-4-48-16,2-6-352 0,1-6-528 0,4 0-153 15,11-18-455-15,-5-6-800 0,-7-2-2105 16</inkml:trace>
  <inkml:trace contextRef="#ctx0" brushRef="#br0" timeOffset="90020">17375 9690 3000 0,'85'4'2385'32,"-85"0"-2033"-32,7-1 256 0,12 1 296 15,5-2-120-15,4 0-248 16,2-2-160-16,4 0-224 15,-3 0-152-15,6-17-320 0,-11 0-1264 16,-8 2-2705-16</inkml:trace>
  <inkml:trace contextRef="#ctx0" brushRef="#br0" timeOffset="90306">17568 9564 432 0,'0'0'6041'0,"0"0"-5305"15,0 0-408-15,0 0-152 16,0 0-168-16,0 0 144 16,0 0 184-1,-5 139-16-15,5-90-152 16,0 0 104-16,0 0 56 0,5-7-191 15,2-6-9-15,4-10-64 16,0-6-64-16,-3-10-8 16,4-6-48-16,4-4-16 0,13-14-265 15,0-14-575 1,-6-2-3009-16</inkml:trace>
  <inkml:trace contextRef="#ctx0" brushRef="#br0" timeOffset="92651">18403 10496 1200 0,'0'0'5345'0,"0"0"-4489"0,0 0-128 16,0 0 208-16,0 0-511 16,0 2-305-16,16 0 136 15,7-2 160 1,6 0 0-16,7 0 96 15,-1 0-152-15,2 0-208 0,-1 0-104 16,-2-4 8-16,-4 0-56 16,-7-3-536-16,0 1-736 15,-4-3-513-15,-4 1-911 0,-11-1-1929 0</inkml:trace>
  <inkml:trace contextRef="#ctx0" brushRef="#br0" timeOffset="92901">18439 10628 3912 0,'0'0'2353'15,"0"0"-1337"-15,0 0 144 16,0 0-552-16,0 0-464 15,0 0 193-15,0 0 215 16,0 0-144-16,108 0-144 16,-79 0-136-16,2 0-80 15,-1-6-48-15,6-7-1040 0,-4 4-1913 16</inkml:trace>
  <inkml:trace contextRef="#ctx0" brushRef="#br0" timeOffset="93666">19057 10405 824 0,'0'0'4825'16,"0"0"-4353"-16,0 0 160 16,0 0 168-16,0 0-96 15,0 0-288-15,0 0-368 16,-40-74-48-1,40 42-288-15,0 2-40 0,0 2 224 16,0 6 40-16,6 5-8 0,-1 6 16 16,7 3 8-16,-4 4-24 15,5 1 64-15,3 3 8 16,3 0 0-1,2 0 8 1,0 0 80-16,0 5 32 0,-3 7 32 16,-2 3 32-16,-5 4-32 0,-8 3 96 15,1-1 80-15,-4 4 16 16,0 1-7-16,-10 0-65 0,-8-3-64 31,-1-2-120-31,-2-5-88 16,2-6-40-1,2-1-72-15,3-7-112 0,3-2-40 0,2 0 152 16,1 0-65-16,8 0 25 15,0 0 0-15,0 0 72 0,0 0 72 32,0 0-88-32,0 0-32 15,0 4-32-15,0 3 56 16,0 3 88-16,0 5 16 0,5 6 16 0,-2 5 40 15,1 4 0-15,1 4 8 16,-2 0 184-16,-3-1 0 16,1-5-40-1,-1-6-31-15,0-4-65 16,0-6 64-16,0-4-16 15,0-3-24-15,0-1-48 0,0-4-24 0,0 1 40 16,0-1 16 0,0 0-16-16,0 0 0 15,0 0-48-15,0 0-56 16,0 0-704-16,0 0-2009 15</inkml:trace>
  <inkml:trace contextRef="#ctx0" brushRef="#br0" timeOffset="103126">17279 11976 3016 0,'0'0'1232'16,"0"0"-239"-16,0 0 359 0,0 0-48 0,0 0-248 15,0 0-223-15,0 0-209 16,0 0-264 0,0 0-104-1,0 0-136-15,0 0-112 0,0 0 80 16,12 0 32-16,5 2-32 15,4-1 32-15,7-1-8 0,-2 0 8 0,6 0-48 16,2 0-8 0,-3 0 0-1,-1 0-56-15,-6-1 48 16,-3-1-56-1,-8 0 16-15,-3 2-16 0,-7 0 8 0,-3 0-8 16,0 0-8-16,0 0-48 0,0 0-128 16,0 0-320-16,0-4-528 31,-3-3-1105-31,-7 3-2960 0</inkml:trace>
  <inkml:trace contextRef="#ctx0" brushRef="#br0" timeOffset="103478">17287 12158 4368 0,'0'0'1017'0,"0"0"-745"0,0 0 80 16,0 0-144-16,0 0-32 15,0 0 296 1,0 0-160-16,0 0-168 16,89 0-32-16,-61 0 16 0,-3 0 48 15,3 2 16-15,-2-2-8 16,-7 0-32-16,0 0-16 15,-2 0 8-15,-3 0-56 0,1 0-16 32,-4 0-48-32,-1 0-24 0,7 0-464 15,-5-8-1048-15,-1-6-1801 0</inkml:trace>
  <inkml:trace contextRef="#ctx0" brushRef="#br0" timeOffset="104677">17827 11972 4368 0,'0'0'1033'16,"0"0"-481"-16,0 0-40 15,0 0-16-15,0 0-264 0,0 0-128 16,-47-94-96-16,45 65-8 31,2 1 0-15,0 2 0-16,2 0 16 0,11 1-16 0,1 6 0 15,1-1 0-15,3 1-8 16,-1 6 0-16,4 1-40 0,0 3 48 15,0 5-56-15,2 2 8 32,0 2 48-32,2 0 0 0,-7 0 152 15,3 0-24-15,-6 8 8 16,-9-1-40-16,-1 1-48 0,-2 0 56 15,-3 4 128-15,0 4 184 0,-3 4-40 16,-15-1-208 0,2 4-56-1,-3-5-32-15,1-4-72 0,2-3 72 31,5-4-64-31,4-1 65 0,1-4-73 0,2 0 56 0,1 0 48 16,3-2 24-16,0 0-88 16,0 2-48-1,0-2-80-15,0 0-16 16,0 2-88-16,0 4-153 0,0 0 9 15,0 2 192 1,0 2 56-16,0 1 24 0,3-4 48 16,-1 3 0-16,0-2 8 0,-2 3 0 31,4 0 16-31,-4-1-8 0,0 1 0 15,0-2-8-15,0 1 0 16,0 3 16-16,2-2 0 16,-2 4 32-16,0-2 0 0,3 2 56 15,-3-5 56-15,0-3-56 32,2-1-24-32,-2-4-16 0,0 0 40 15,0-2 0-15,0 0 25 16,0 0 31-16,0 0 0 15,0 0 0-15,0 0-16 0,0 0-56 16,2 0-80-16,-2 0-8 31,3 0-64-31,-2 5-64 0,3 1 80 0,-1 2 48 16,2 3 8-16,1 4 40 15,1 2-48-15,2 10 8 16,-1 5 0-16,2 12-8 0,1 8 16 16,2 6-8-1,-1 2 8-15,-3-2-8 16,-4-7 48-16,-2-13-48 0,-3-10-8 15,0-10 8-15,0-6 0 16,0-6 48-16,0-4-48 16,0-2 72-1,0 0-72-15,0 0 0 16,0 0-8-16,0 0 16 0,0 0 72 15,0 0 8-15,0 0 8 16,0-2-104-16,0-24-544 16,-11 2-1225-16,-7-4-2824 0</inkml:trace>
  <inkml:trace contextRef="#ctx0" brushRef="#br0" timeOffset="105411">17778 11978 176 0,'0'0'416'0,"0"0"88"15,0 0 240 1,0 0-112-1,0 0-168-15,0 0 136 16,0 0 144-16,2 11-95 0,3-7-137 16,0 1-176-16,3 1-96 15,1-4-88-15,3 2 40 0,1-2 88 0,1-2-24 31,4 0 96-31,1 0-24 16,1 0-32-16,-4 0-16 16,-2 0-128-16,2-6-80 0,-7-2-72 15,0-5-152-15,-4 2-1120 16,-5 3-2761-16</inkml:trace>
  <inkml:trace contextRef="#ctx0" brushRef="#br0" timeOffset="111604">20010 11714 3808 0,'0'0'2561'0,"0"0"-1569"15,0 0 200-15,0 0 329 0,0 0-73 31,0 0-352-31,0 0-424 16,0 0-224-16,0 0-127 16,0 0-17-16,0 0-160 0,7 5-144 15,9-1-128-15,3 2 128 16,12 6 96-16,6 2 8 0,10 6 88 15,8 6-40-15,8 6 184 32,6 4-56-32,4 3-56 0,-5-2-144 15,-2-3 16 1,-6-1 8-16,-4-3-32 0,-3-4-72 15,-4-2 0-15,-4-3 8 0,-5 0 144 16,-7-3-64-16,-3-4-80 16,-9-2 48-1,-3-2-48-15,-2-4 0 0,-4 0 0 16,-6-2 0-1,-4-4 48 1,-1 0 16-16,-1 0 72 16,0 0 56-16,0 0-88 0,0 0-112 0,0 0-336 15,0 0-392-15,-1-10-864 16,-19-16-849-16,-1 2-1888 0,-1-3-2528 15</inkml:trace>
  <inkml:trace contextRef="#ctx0" brushRef="#br0" timeOffset="112600">20761 11543 1016 0,'0'0'1664'0,"0"0"-1120"15,0 0 448-15,0 0 297 16,0 0-201-1,0 0-152 1,0-33-152 0,0 32-272-16,0 1-128 0,0 0 17 0,0 0 7 15,0 0 32-15,-2 0-32 16,-2 0-16-16,2 0 40 0,-6 0 0 15,0 0-8-15,-3 5-152 16,-6 5-144-16,-5 7-120 16,-6 4 64-1,1 5 80 1,-1 2-24-1,1 4 120-15,-5 2-72 16,-5 5 16-16,-2 5 1 0,-10 6-17 16,2 6-24-16,-6 0 0 31,5 0 32-16,-2-1-64-15,6-8 16 0,4 0-32 0,4-9 8 16,4-4 64-16,8-6 40 0,1-6 72 16,10-6-128-16,-3-4 48 15,6-4-88-15,1-2-16 16,4-4-32-1,3 0 8-15,2-2-32 16,0 0-40-16,0 0 0 0,0 0 0 16,0 0 40-16,0 0-40 0,0 0 8 15,0 0 0-15,0 0 32 16,0 0-48-16,0 0-48 15,0 0-32-15,0 0-64 0,0 0-112 0,0 0-128 16,0 0-40-16,0 0-16 16,0 0 192-16,0 2 72 15,-5 3 48-15,4 1 32 0,-6 1 96 31,1 5 16-31,-2 3 200 0,1-4 56 32,2-2-16-32,2-3-32 15,0-4-72 1,3-2-32-16,0 0-40 0,0 0 24 0,0 0-40 47,0 0-64-47,0 0-64 15,0 0-344-15,0 0-880 0,6-6-889 16,2-5-2456-16,-8 1-2759 0</inkml:trace>
  <inkml:trace contextRef="#ctx0" brushRef="#br0" timeOffset="119095">15595 8956 1256 0,'0'0'3905'0,"0"0"-3129"15,0 0 144-15,0 0 136 16,0 0-240 0,0 0-103-1,0-2-497-15,0 2-216 31,0-2 0-31,0 0-64 16,3 0 64-16,13-1 0 16,4 1 0-1,5 0 80-15,1 2 40 16,2 0-112-16,-2 0 16 15,-4 0-16-15,-1 11 56 0,-6-1-64 16,-4 1 8-16,-1 2 0 16,-7-2 104-16,-3 4-32 0,0 3 64 15,0 0 104-15,-18 3-56 31,-3 4-56-15,-1-1-40 0,-3-4-32-16,0-4-48 0,5-4-8 15,2-6 40-15,1 0-32 16,4-4-16-16,1-2 16 0,6 0-8 15,3 0 8-15,-2 0-16 16,5 0-96-16,0 0-8 0,0 0-48 16,0-4-56-16,16-4 200 0,3-2-40 15,7 0 40-15,-2 2-8 16,2 0 0-16,2 2 8 15,-1 4 8-15,-6 2-8 47,-3 0-40-47,-4 0-8 31,-5 0-8-31,-3 0-24 16,-6 4 72-16,0 2 16 0,0 2 304 16,-11 6 192-16,-9 4-72 15,-2 5-128-15,-7-2-40 0,0 1-56 16,4-3-128-1,4-6-24-15,2-3 32 0,8-5-72 0,11-5 0 16,0-15-8-16,3-9-3473 16,10-6-744-16</inkml:trace>
  <inkml:trace contextRef="#ctx0" brushRef="#br0" timeOffset="119525">16073 9084 3912 0,'6'0'560'0,"11"0"-103"15,2 0 375-15,8-4-120 16,2-2-40-16,2-1-464 15,-3 3-96-15,-3 1-40 0,-2-1-16 32,-2 0-48-32,-6 2-8 0,-6 0-320 15,-2-4-432-15,-6-1-640 16,-1 2-1009-16</inkml:trace>
  <inkml:trace contextRef="#ctx0" brushRef="#br0" timeOffset="119784">16196 8933 3392 0,'0'0'1721'16,"0"0"-713"15,0 0 32-16,0 0-536-15,0 0-104 0,0 0 16 16,0 0-104-16,-12 129-80 16,12-95-120-16,0-2-56 15,0-4-48-15,0-6-8 0,7-3 0 16,-2-8 0-16,1-5-80 15,-6-2-280-15,0-4-344 0,0 0-688 0,0 0-1169 16</inkml:trace>
  <inkml:trace contextRef="#ctx0" brushRef="#br0" timeOffset="120372">16590 8741 4488 0,'0'0'1873'15,"0"0"-713"-15,0 0 40 16,0 0-63-16,0 0-57 0,0 0-576 16,-8 60-184-16,-2-30-192 15,3 2-120 1,1 1 8-1,1-3 32-15,5-2-48 0,0-2-48 0,0-7 48 16,0-2-16 0,0-5 0-16,0-3-40 15,0 0 0-15,3-1-64 0,5-2-104 31,4-3 32-31,-1 3 40 0,8-1 56 16,4-3 8-16,0 0-8 0,4-2 16 0,1 0 0 47,1 0 64-47,0 0-40 0,0-9 48 62,-7 2-104-62,-2 1-144 31,-4-2-256-31,-6 4-297 16,-9-5-463-16,-1 4-640 0,0-1-1385 16</inkml:trace>
  <inkml:trace contextRef="#ctx0" brushRef="#br0" timeOffset="120581">16724 8903 4624 0,'-12'-15'2009'0,"11"15"-1009"15,-2 0-184 1,1 8-480-1,2 11-88 1,0 7 48 0,0 4-15-16,0 23-121 0,0-3-56 0,0-4-40 15,6-3-120 16,-1-28-432-31,0-5-529 16,-3-3-1423-16,-2-7-3481 16</inkml:trace>
  <inkml:trace contextRef="#ctx0" brushRef="#br0" timeOffset="120818">16982 9026 1256 0,'0'0'1472'0,"0"0"-976"15,0 0 312-15,0 0-143 16,74 0-25-16,-49-4-288 0,2-2-80 15,1 0-128-15,5-3-48 16,-2 0-24-16,3 1-72 0,-7-3-328 0,-4 5-1137 16,-8 1-1535-16</inkml:trace>
  <inkml:trace contextRef="#ctx0" brushRef="#br0" timeOffset="121166">17111 8867 1640 0,'0'0'3161'15,"0"0"-2001"-15,0 0-32 16,0 0-296-16,0 0-448 15,0 0-328 32,-1 38 352-47,6-6 64 31,4 2-79-31,3 0-65 0,-3-4-176 16,-1-2-48-16,2-5-48 31,-4-5-48-31,1-6-8 0,-1-2-480 16,-2-4-1097-16,-3-4-1423 0</inkml:trace>
  <inkml:trace contextRef="#ctx0" brushRef="#br0" timeOffset="121652">17460 8826 2960 0,'0'0'960'0,"0"0"-432"0,0 11 2905 15,0 3-2633-15,0 0-328 32,0 2-288-32,3 0-127 0,2 2-49 15,2 0-8-15,2 3 0 16,1-4-8-16,-2 4 0 0,0-3-49 15,3-2 9-15,1-5-16 16,-4 2-40-16,3-5-104 0,0-4-72 16,4-3-128-1,16-1-8 1,-1 0 144-16,1 0-584 31,-3 0 776-31,-22 0 72 16,-1 0-40-16,-2 0 48 0,-3 0 136 46,0 0 408-46,0 0 296 16,0 0 40-16,0 0-175 0,0 0-169 0,-10 11-192 16,-3 3-200-16,-3 4-80 15,-5 2 64-15,-3 0 120 16,1 2-72-16,-7-4-72 0,-1 0-16 31,-22-18-8-31,8-12-32 0</inkml:trace>
  <inkml:trace contextRef="#ctx0" brushRef="#br0" timeOffset="121956">17602 8849 1304 0,'0'0'2504'0,"0"0"-2016"16,0 0 217-16,0 0 159 0,0 0 0 15,0 0-32-15,0 0-168 16,62 0-240-16,-45 0-152 16,3 0-160-16,-4 0-32 0,5 0-24 15,-2 0-56-15,5 0-136 31,-6 2-920-31,-2 3-1568 0</inkml:trace>
  <inkml:trace contextRef="#ctx0" brushRef="#br0" timeOffset="122580">17996 9080 3016 0,'0'0'1809'16,"0"0"-1025"-16,0 0 512 0,0 0-336 0,8 0-512 15,4 0-176-15,5 0 248 16,9-4 1-16,2-7-9 0,-1 0-248 15,2-1-88-15,-5 1-88 16,-1 4-88-16,-7 3 0 16,-1 0-48-1,-4 0-144-15,0 4-392 16,-6-2-377-16,0 2-367 15,-2 0-536-15,-3 0-953 0</inkml:trace>
  <inkml:trace contextRef="#ctx0" brushRef="#br0" timeOffset="123245">18025 9208 488 0,'0'0'2672'0,"0"0"-1944"0,0 0 201 0,0 0-281 15,0 0-384-15,0 0-240 16,0 0-24-16,0 0-144 0,0 0 64 16,0 0 72 15,0 0 0-31,0 0-56 0,0 0 64 0,0 0 80 0,0 0 80 0,0 0 80 15,0 0-8-15,0 0-112 0,5 2-112 16,2 0-8-16,1 0 160 16,3 0-8-16,5-2 8 15,-1 0 88-15,6 0 104 16,1 0 88-1,-1 0-32-15,0 0-112 16,-1-2-64-16,-3-2-64 0,0 0-80 16,-6 2-32-16,0 0-8 15,-3 0-32-15,-1 2 72 16,1 0 8-16,-5 0 9 0,2 0 7 15,0 0-8-15,-4 0 24 16,3 0 0-16,-3 0-48 0,-1 0-8 16,0 0-16-1,0 0-8-15,0 0 48 16,0 0-88 15,0 0-8-15,-5 0-568-16,-6 0-1153 0,-8 0-4408 15</inkml:trace>
  <inkml:trace contextRef="#ctx0" brushRef="#br0" timeOffset="124435">18536 8883 336 0,'0'0'5801'0,"0"0"-4745"0,0 0 120 16,0 0 177-16,0 0-713 15,0 0-584-15,0 0 272 0,0 107 400 0,-5-60-328 16,0 0 88-16,3-7-128 16,1-4-144-16,1-6-88 15,0-6-64-15,0-4-56 16,0-6 0-16,0-1 0 0,0-8 0 15,0 1-8-15,0-4-192 0,0-2-144 16,0 2-352 0,0-2-864-1,0 0-1761-15,0 0-2736 0</inkml:trace>
  <inkml:trace contextRef="#ctx0" brushRef="#br0" timeOffset="125531">18723 8933 1632 0,'0'0'2272'16,"0"0"-1880"-1,0 0 105-15,36 0 103 16,-22 0 56-16,4 0 24 15,0 0-120 1,1 6-192-16,-1 0-64 0,-4 1-56 0,-1 1-16 16,2-3-88-16,-4 3 0 0,-5 1-40 15,1-1 24-15,-2-1-32 31,-5 1 80-31,0 5 137 16,0 0 127-16,-3 8 24 0,-10 3-168 16,-5 2-128-16,-5 2-88 46,4 0-80-30,-4-2 8 0,1-4 0-16,4-1 0 0,0-6 48 0,2-3-48 15,3-2 56 1,3-4 0-16,1 0 0 0,2-4-56 15,2 0 64 1,4-2-24-16,-2 0 16 16,3 2-56-16,-2-2 0 0,2 0-8 15,0 0 0-15,0 0-16 16,0 0 8-1,0 0-56-15,0 0 48 16,0 0-40 46,0 0 0-62,0 0 8 32,0 0 40-32,0 0-88 0,2 0-32 15,7 0-32-15,-1 0 160 16,8 0 0-16,2-4 16 0,2-2 56 15,1 2-56-15,-2 0-8 16,4-1 48-16,-4-4-8 16,5 3-40-1,0-2 48-15,10-1-48 0,-5 0-8 0,-4 3-24 0,-6 2 24 16,-17 4-8-16,-4075 0 8 15,8146 0 0-15,-4072 0 0 0,-1 0-64 32,0 0-712-17,0 0-1521 1,-1 0-4832-16</inkml:trace>
  <inkml:trace contextRef="#ctx0" brushRef="#br0" timeOffset="127986">20105 9074 720 0,'0'0'1440'15,"-6"0"-576"-15,1-5 464 0,-3-6 9 16,2-5-145-16,1-2-384 16,-2-5-272-16,6 2-224 15,1-1-80-15,0-1-168 0,0 3-56 0,11 2-8 16,7 0-16-16,3 2-32 15,5 4 40-15,-1 0 0 0,4 2 8 16,-1 5-16-16,-2 0 16 47,-2 5 0-47,-1 0-8 0,-6 0 0 15,-1 2 0-15,-7 6 8 16,-3 4 0-16,-6 0 152 0,0 2 136 16,0 7 161-16,-6-2-65 15,-14 5-80-15,1 1-112 16,-7-3-104-1,2-1-24-15,1-2-64 0,-3-4 0 0,5 0-128 16,4-5-8-16,4-5 80 0,6-1 56 16,2-2 0-16,4 1-8 15,1-3-72-15,0 0-72 16,0 2-72-16,0-2 40 0,0 4 32 15,0 0 88-15,0 2 56 0,0 2 8 32,5 2 8-32,-4 4 0 0,2 4 56 0,-3 2 64 0,0 2-8 15,0 0 112-15,0-2-40 16,0-4-64-16,0-4-32 47,0-5-16-32,0-3-32-15,0-4 16 0,0 0 40 31,0 0 16-31,0 0-120 16,0-15-352-16,0-6-945 0,0-4-5304 16</inkml:trace>
  <inkml:trace contextRef="#ctx0" brushRef="#br0" timeOffset="128721">21194 8763 1696 0,'0'0'2048'15,"0"0"-1095"-15,0 0 375 16,0 6-112-16,0 8-200 0,0 6 64 15,0 6-367-15,0 7-257 16,0 1-216-16,0 3-136 0,0 1 72 16,0 1-32-16,0 14 0 0,0-8-24 15,1-17-1112 48,3-8-561-63,-4-20-871 31</inkml:trace>
  <inkml:trace contextRef="#ctx0" brushRef="#br0" timeOffset="128943">21176 8679 5401 0,'0'0'936'0,"0"0"-840"15,0 0 144-15,0 0 896 0,50 0-760 16,-27 0-200-16,-1 0-96 15,3 0 24-15,2 0-88 0,-3 0 16 32,-1 0-32-32,1 0-496 0,0 0-512 0,-6 0-608 15,-5 0-1193-15</inkml:trace>
  <inkml:trace contextRef="#ctx0" brushRef="#br0" timeOffset="129293">21134 8901 5345 0,'0'0'200'0,"0"0"-200"0,0 0 488 31,0 0-232-31,0 0-192 0,8 0 368 16,8 0-144-16,2 0-72 15,5 0 88-15,1 0-48 16,2 0-96-16,-2 0-152 0,10 0-8 15,-3 0-584-15,-4 0-4441 0</inkml:trace>
  <inkml:trace contextRef="#ctx0" brushRef="#br0" timeOffset="129572">21137 9112 3632 0,'0'0'2689'0,"0"0"-2177"0,0 0-192 0,0 0 1288 15,0 0-983-15,0 0-225 0,118-4-192 16,-82-2-120-1,3 0-80-15,-6 0-8 0,-2 4-144 0,-5 0-641 16,-3 2-671-16,-7 0-704 31,-8 2-889-31</inkml:trace>
  <inkml:trace contextRef="#ctx0" brushRef="#br0" timeOffset="130983">21441 8948 3776 0,'0'0'2809'0,"0"0"-2673"15,0 0-72-15,0 0 184 16,0 0 192-1,0 0 104-15,37 57 144 16,-30-6-104-16,-3-1-183 16,0-2 711-16,-4-5-1104 15,1-30 0-15,-1-7 0 0,0-2 48 0,0-4 24 31,0 0-72-31,0 0 0 32,0 0 0-32,0-6-8 15,0-8-480-15,0-4 144 0,7-6 32 16,4-4 8-16,5-3 15 15,2 4-55-15,1 1 48 0,2 2 160 16,-1 1 120 0,-3 8 0-16,1-2 8 0,-2 8 0 0,-1 1 96 15,-2 1 16-15,-2 7-16 16,-3 0-16-16,-1 0-72 0,1 0-8 15,-5 17 64-15,-1 7 144 47,1 4 17-47,-3 4-73 16,0 2-48-16,0-2-24 0,0-2-72 15,0-7 0-15,0-6 0 0,0-7-8 16,0-2 72-16,0-6 16 0,0-2 80 16,0 0 24-16,0 0 16 15,0-2-208-15,0-12-648 16,0-2 151-1,6-20-47-15,18-2-24 16,2-2-32-16,3 2 592 16,-8 18 8-16,-6 6 8 15,1 3-8 1,-11 5 24 15,1 4-16-31,-6 2-8 16,0 0-120-16,2 6 120 0,4 13 264 15,-6 0 16-15,4 5-72 16,-3 3-48-16,3 1 72 0,-1-2-8 15,0-2-64-15,5-2-104 16,-3-4 0-16,3-6-56 0,7-3 0 16,-1-6 0-16,20-8 16 15,1-26 137-15,-1-5-690 31,-3-4 409-31,-31 15 128 16,0 4-8-16,-6 1 8 0,-19 5-280 16,-4 7 56-16,-1 6 208 15,2 2-160-15,12 0 48 16,6 0 104-16,9 0-944 0,1-1-512 31,0-7-113-31,16-5 1097 0,6-2 208 16,3-4-64-16,-1 6 264 0,3-2 88 15,-7 5 704-15,-4 6 416 16,0 1-159-16,-3 3-73 0,0 0-152 15,1 0-160 1,-1 0-248 0,-1 1-168-16,-1 7-88 0,-1 0 8 15,-1 3-8-15,3-2 88 0,-4 6 0 16,3-1 80-16,0 2 8 15,1 2-64 1,-3 2 105 0,-1 1-81-16,-1 2 96 0,-2-1-72 15,-4-2-96-15,3-2-8 16,-1-6-56-1,-3-2-64-15,0-4 40 16,1-4-32-16,-1 2-16 16,0-4 112-16,0 0 88 0,0 0 16 15,0 0 272-15,0 0 16 16,0 0-288-16,0-2-64 0,-4-6-112 15,-1-4-40-15,5-2-280 16,0-7-24-16,0-4-232 16,8-3-24-16,8-2-40 0,2 2 88 15,1 2 120-15,-4 3 231 31,-4 8 81-15,0 2 72-16,-3 3 8 0,-3 5-72 16,0 1-296-1,-5 4-360-15,0 0-520 16,0 0-1249-16</inkml:trace>
  <inkml:trace contextRef="#ctx0" brushRef="#br0" timeOffset="143736">17250 13625 7113 0,'-3'-2'1968'15,"1"0"-927"-15,1 2 271 16,-1 0-32 0,-1 0-152-16,3 0-319 0,0 9-809 0,0 18-72 31,0 18 72-31,0 13 280 15,0 8 48-15,6 4-128 0,2-6-56 32,0-3-64-17,-1-5 16 1,-2-6-88-16,-2-4 40 0,2-3 0 15,-5-9-48-15,0-6-328 16,0-7-352-16,0-8-353 0,0-7-431 16,0-6-432-16,0 0-809 15,0-15-2576-15</inkml:trace>
  <inkml:trace contextRef="#ctx0" brushRef="#br0" timeOffset="144071">17247 13642 5553 0,'0'0'1936'15,"0"0"-1576"-15,0 0-232 0,0 0 24 0,0 0 136 16,0 0 56-16,123-72-96 15,-88 61-120 1,1 2-72-16,-6 3-48 16,-2 2-8-16,-1 0 0 15,-2 1-144 1,-1 3-464-16,-2 0-496 0,-5 0-696 0,-9 0-865 0</inkml:trace>
  <inkml:trace contextRef="#ctx0" brushRef="#br0" timeOffset="144399">17223 13932 4296 0,'0'0'1457'0,"0"0"-1001"0,0 0 288 16,0 0 368 0,0 0-304-16,0 0-648 0,0 0-160 15,3 2 0-15,7-2 176 31,7 0 321-31,4 0-65 16,5 0-144-16,3-6-152 16,4-1-56-1,4-5-40-15,-7 1-40 0,8 0-696 16,0-6-1009-1,-5 7-1151-15,-9 3-2041 16</inkml:trace>
  <inkml:trace contextRef="#ctx0" brushRef="#br0" timeOffset="145051">17714 13894 3272 0,'0'0'1513'16,"0"0"-841"0,0 0 424-16,0 0-8 0,-105 4-24 0,84 9-159 15,8 2-497-15,0 6-248 0,3 3-8 16,7 4 8-16,-2-1 16 15,2 3-64-15,3-3-32 0,0-5-8 16,0-2-16 15,0-4-56-31,0-1-80 16,10-6 80-16,2-1-120 15,3-4 16 1,0-2-176-16,1-2-32 16,3 0 72-16,0-12 80 15,1-10-32-15,-2-4-105 0,-1-4 9 31,-5-4 200-31,-6 0-80 16,-6 0-32-16,0 2-56 0,0 3-112 16,-5 5 72-16,-3 9 256 15,2 5 40-15,1 3 224 16,2 5 8-16,3 2-232 0,0 0-80 15,0 0-88-15,0 0-16 16,0 4 88-16,0 9 96 0,0 0 312 16,3 6 80-16,3 3 16 0,1-1-40 15,-2 2-168-15,1-1-96 16,2-3-48-16,2 0-56 0,1-6 0 15,2 2-160-15,-2-5-248 16,2-2-352-16,0-6-304 0,7-2-304 16,-4 0-561-16,-5-14-327 15</inkml:trace>
  <inkml:trace contextRef="#ctx0" brushRef="#br0" timeOffset="145302">17891 13856 4320 0,'0'0'1329'15,"0"0"-945"1,0 0 272-16,0 0 328 0,0 0-256 0,0 0-240 15,0 0-216-15,0 0-96 16,16 102-95 31,-14-77-65-47,0-3 40 31,1-3-56-31,-3-2-88 16,0-3-185-16,0-4-423 0,0-4-528 15,-10-2-480-15,2-4-1273 0</inkml:trace>
  <inkml:trace contextRef="#ctx0" brushRef="#br0" timeOffset="145564">17832 13708 1488 0,'0'0'4657'16,"0"0"-4049"-16,0 0-384 16,0 0 120-16,6 0-320 0,5 0-24 0,9 10-1296 15,-1 0-721 16,-11-4-1087-31</inkml:trace>
  <inkml:trace contextRef="#ctx0" brushRef="#br0" timeOffset="145857">17969 13357 3832 0,'0'0'2153'15,"0"0"-1681"-15,14 42-176 16,-6 5 1888-1,5 10-1759-15,-3-5-73 16,-2 5 88 0,-3 1-80-16,1-2-288 0,-1-2-40 15,2-4-32-15,-1 5-832 16,-1-16-1089-16,0-12-2656 0</inkml:trace>
  <inkml:trace contextRef="#ctx0" brushRef="#br0" timeOffset="146516">18179 13655 3648 0,'0'0'1777'15,"0"0"-1449"-15,0 0-112 0,0 0 296 16,0 0-96-16,30 115 552 16,-18-79-632-16,-7-10 0 0,1 0-48 15,2 1-48-15,-3-1-72 16,5-3-112-16,-2 1-56 0,0-3 16 15,0-4-8-15,2-4-8 16,-2-5-48-16,1-6-280 16,1-2-120-1,0 0 288-15,3-10 160 31,3-11-8-15,-5-1-200 0,5-1-104-1,-6 1 128-15,1-1 104 16,-1 4 32-16,-4 0 40 15,-1-1 8-15,2 1-72 16,-6-4-136-16,3 1-264 16,-1 2-128-16,0 2 312 0,-3 6 288 15,0 7 96-15,0 2 2216 16,0 3-2104-16,0 0-208 15,0 0 0-15,5 0-128 16,-2 0-32 0,4 6 160-16,2 8 152 15,3 2-16-15,-1 2 72 0,0 2-64 16,2 0-80-16,-2-4 8 15,2 1-64-15,-1-7 40 16,-1-3-48 0,-3-5-16-16,3-2-216 31,-1 0-112-31,-2-4-16 15,3-16-272-15,1-5-632 0,-6-7-857 16,-1-1-7-16,-3 1 608 16</inkml:trace>
  <inkml:trace contextRef="#ctx0" brushRef="#br0" timeOffset="147084">18633 13644 1088 0,'0'-4'1728'16,"0"4"-472"-16,4 0-712 0,11 12-279 15,1 6 2439-15,0 2-2088 16,-4-4-64-16,-1 2-136 16,0 2-103-16,-3 0-89 0,2-1 32 15,-4-2-120 16,1-5-40-31,-1-2-40 16,-2-6-56-16,-3-2-120 0,4-2-336 31,-3 0-65-31,4 0-55 16,5-9 32-16,4-8 168 15,4 0 24-15,1-2-8 16,6 3 208-16,-2 0 104 0,0 4 48 16,0 2 48-16,-1 0-40 0,-7 2 72 31,-2 0-80-31,-2 0 8 15,-1 0 56-15,-6-5-16 0,1-2 72 16,-4-6-64-16,-2-2-56 16,0-5 0-16,0 0-224 0,0-2 8 15,-8 5 80-15,-3 7 136 16,-1 10 160-16,1 8 448 15,0 0 32-15,-2 6-328 0,0 14-32 16,-2 5 280-16,4 3-55 16,1 0-145-1,2 2-40 1,3-3-16-16,2 1 32 15,2-1-96-15,1-3-88 16,0-4-56-16,0-2-40 16,0-2-40-16,8-4-8 0,1-2 0 15,1-2 0 1,1-4 0-1,4 0 8-15,-2-4-8 0,5 0 72 0,-1 0-80 16,1 0-32-16,5-11-280 16,11-20-480-16,-7 3-1001 15,-4 2-2472-15</inkml:trace>
  <inkml:trace contextRef="#ctx0" brushRef="#br0" timeOffset="147764">19206 13188 5521 0,'0'0'1640'0,"0"0"-680"16,1 0-64-16,4-2-664 0,7 2-216 15,5-2-16-15,4 1 97 16,5-3 7-16,2-2-16 15,1 2-32 1,-5-3-40 0,7 7-8-16,-7 0 0 0,-3 2-56 15,-7 15 104-15,-10 3 72 47,-4 5 32-47,0 5-8 16,0 2-72-1,-10 3-80-15,-3-1-112 16,2-5-64-16,-1-6 88 0,1-3 40 15,3-5 40-15,3-6 8 16,0-1 16-16,4-4 120 16,-2-2 48-16,3 0 16 0,0 0-96 15,0 0-96 1,0 3-272-1,8 1 280-15,-2 1 0 0,2 3-16 16,7 9-392-16,-6-3-1185 0,1 0-1551 16</inkml:trace>
  <inkml:trace contextRef="#ctx0" brushRef="#br0" timeOffset="148434">19532 13787 4384 0,'0'0'1265'15,"0"0"2247"-15,0 0-3384 16,0 0 193-16,0 0 79 0,0 0-168 15,0 0-168-15,0 0 8 16,0 0-64-16,0 0-8 0,0 0-80 16,0 0-16-16,0 0 88 15,0 0-56-15,0 0-56 16,0 0 120-16,0 0 80 15,0 0 128-15,0 0 104 32,0 0 64-32,0 0-40 15,0 0 56-15,0 0 16 0,0 0-208 16,0 0-200-1,0 0 0 1,0 0-208-16,0-2 88 0,0 0 72 16,2-1-8-1,3-1-16-15,-1 2 64 0,-2-2-8 16,4 2 8-16,-6 0 8 0,0 2 0 15,0 0 8-15,0 0 104 16,0 0 104-16,0 0-8 0,0 0 0 16,0 0-32-16,0 0-480 0,-4 2-912 31,-3 4-2009-31</inkml:trace>
  <inkml:trace contextRef="#ctx0" brushRef="#br0" timeOffset="151164">17838 14391 3144 0,'0'0'2609'16,"0"0"-1825"-16,0 0-304 0,0 0 384 15,0 0 0-15,0 0-167 0,0 0-233 32,0 0-152-32,0 0 152 15,0 0 72-15,116 0-224 0,-62 0-24 16,10 0 16-16,12 0-56 15,8 0 72 1,5 0-64-16,1 0-88 0,-4 6-8 0,-5 1 8 31,-7 1-64-31,-14 0-24 0,-9-3-24 16,-12 4 16-16,-11-3-24 15,-6 0 0-15,-7-2-48 16,-9 0 16 0,2-2 32-16,-6-2-48 0,1 0-328 0,-3 0-304 31,0 0-552-31,0 0-800 0,0-4-1057 0</inkml:trace>
  <inkml:trace contextRef="#ctx0" brushRef="#br0" timeOffset="151578">18718 13898 4745 0,'0'0'3984'0,"0"0"-3576"16,0 0-39-16,0 0 647 0,-152 126 184 16,99-63-72-16,1 9-160 0,-7 2-359 15,0 5-73-15,5-1-40 31,-3-2-56-31,4-6-40 0,6-6-128 16,7-9-64-16,9-14-104 31,8-7-88-31,7-9-16 16,8-7 0-16,-2-6-104 0,9-3-584 15,-4 2-584-15,3 10-617 16,-3 0-1063-16,1-3-3154 0</inkml:trace>
  <inkml:trace contextRef="#ctx0" brushRef="#br0" timeOffset="158915">15304 12883 1424 0,'0'0'2304'0,"0"0"-943"16,0-9-225-16,0 7 144 0,0 2 64 15,0 0-143-15,0 0-297 16,0 0-496-16,0 6-240 0,0 14-152 16,0 12 256-16,10 10 248 0,-2 8-184 31,3 3-144-31,-4-4-64 15,2-4-72-15,-2-9-32 0,-1-6 24 16,1-6-48-16,-4-6 0 16,-1-7-80-16,-2-2-88 0,1-5-64 15,-1-2-96-15,0 0-264 31,0 8-672-15,-6 0-841-16,-2-2-2424 0</inkml:trace>
  <inkml:trace contextRef="#ctx0" brushRef="#br0" timeOffset="159217">15322 12980 3912 0,'0'0'1329'0,"0"0"-705"15,0 0 320 1,0 0 48-16,0 0-192 0,0 0-160 0,0 0-63 15,47-26-233 1,-25 20-96-16,1-2-112 0,6 0-32 0,3 0-32 16,-1 1-72-1,0 2 0-15,-5 1-16 0,-2 2-400 16,-2 2-537-16,-7 0-575 15,-5 0-432-15,-2 2-769 0,-8 6-279 0</inkml:trace>
  <inkml:trace contextRef="#ctx0" brushRef="#br0" timeOffset="159502">15414 13217 16 0,'0'0'1864'16,"0"0"-1088"-16,0 0-304 16,0 0 80-16,0 0-56 0,0 0-120 15,0 0-167-15,0 0-105 31,2 0 240-31,7 0 16 0,3-2-176 16,1-2-120-16,3-2-16 16,-2 4-48-16,2-2-304 0,2 4-657 15,-5 0-591 1,-3 0-136-16</inkml:trace>
  <inkml:trace contextRef="#ctx0" brushRef="#br0" timeOffset="159803">15391 13418 176 0,'0'0'1064'15,"0"0"-280"-15,0 0 352 16,5 0-96-16,3 0-87 16,4 0-193-16,5 0-216 0,3 0-232 15,2-2-24-15,-1-5-48 16,4 1-88-16,-1-2-104 0,-2 2-40 15,-2-1-8-15,-4-2-336 32,2-1-776-32,-9 2-1153 15,1 0-951-15</inkml:trace>
  <inkml:trace contextRef="#ctx0" brushRef="#br0" timeOffset="160038">15567 13132 2936 0,'0'0'2169'16,"0"0"-1617"-16,0 0-264 16,0 0-64-1,0 0 536-15,0 0 144 0,0 0-304 16,112 64-264-16,-83-45-120 0,0 1-64 15,-3-4-96 1,-4 0 16-16,1 0-72 0,-7-4-24 16,2 0-392-16,-2-2-848 0,-5-2-488 15,-6-4-953-15</inkml:trace>
  <inkml:trace contextRef="#ctx0" brushRef="#br0" timeOffset="160254">15779 13075 3040 0,'0'0'2769'16,"0"0"-1833"-16,0 0-216 0,0 0-248 15,0 0-112-15,0 0-72 16,0 0-136-16,-76 119-144 0,70-93-8 15,-1-1-184-15,7 1-336 16,0-4-1104 0,0-8-1545-16</inkml:trace>
  <inkml:trace contextRef="#ctx0" brushRef="#br0" timeOffset="160516">15797 13113 1424 0,'0'0'4081'0,"0"0"-3409"16,0 0-88-16,0 0 424 0,0 0-408 16,0 0-168-16,5 45 16 0,1-15-143 15,4 4-89-15,-4 7 16 16,2 1 0-16,2 2-80 0,-2 0-96 31,-3 0-48-31,0-3 0 16,0-7-8-16,-1-4-288 15,-4-7-352-15,0-2-577 0,0-7-847 16,0-8-1265-16</inkml:trace>
  <inkml:trace contextRef="#ctx0" brushRef="#br0" timeOffset="160958">15797 13084 432 0,'0'0'2008'16,"0"0"-1376"-16,0 0-288 0,0 0 464 15,30 0 73-15,-18 0-281 16,7 4-80-16,-3 2-200 0,2 0 16 15,1 3-56-15,-4-3-144 16,1 1 40-16,-3 1-48 16,-2 1 40-1,-4 1 56-15,-1-1 16 0,-1 2 152 0,-5 3-16 16,0-1 41-16,0 6 55 0,-5-1-224 15,-8 1-136-15,-3 0-16 16,-2 1-96-16,1-6-608 16,-3-2-1001-16,6-6-1487 0,2-4-1697 0</inkml:trace>
  <inkml:trace contextRef="#ctx0" brushRef="#br0" timeOffset="161485">16123 13196 96 0,'0'0'704'0,"0"0"-280"15,0 0 64-15,0 0-120 16,0 0-208-16,0 0-80 15,0 0-72 1,0 0 0-16,0 0 64 16,0 0 56-16,0 0 144 0,110-98 352 15,-110 88 232 1,-12 3 65-16,-2-2-201 0,-2 3-72 15,-4 4 192-15,-2 0-64 0,4 2-264 16,0 0 72-16,1 2-167 16,0 13-145-16,3 2-112 0,3 4-8 15,4 1 32-15,5-3-64 16,2 0-40-16,0-4-72 31,0-2-8-15,12-1-64-16,-1-5 56 0,5 2-8 15,2-3-344-15,11-4-545 16,-5-2-887-16,-1 0-1361 0</inkml:trace>
  <inkml:trace contextRef="#ctx0" brushRef="#br0" timeOffset="161726">16347 13094 5657 0,'0'0'1296'0,"0"0"-168"0,0 0-24 16,0 0-431-16,0 0-249 15,0 0-200-15,-19 13-224 16,16 2-64-16,1 6 16 0,-1 0 40 16,3 3 8-16,0-1-8 15,0-3-56 1,0-2-32-16,11-6-40 0,5-4-216 0,-4-4-177 15,7-4-135-15,-4 0-168 16,9-10-344-16,-5-6-440 0,-4-2-697 0</inkml:trace>
  <inkml:trace contextRef="#ctx0" brushRef="#br0" timeOffset="161959">16347 13094 536 0,'59'24'4465'0,"-59"-24"-3657"0,0 0-808 16,4 0 56-16,14 0 64 0,5 0 312 16,3 0-56-16,1 0-64 15,-1 0-128 1,1-3-104-16,-2-7-80 15,-3-1-184-15,7-11-1120 0,-8 2-1161 16</inkml:trace>
  <inkml:trace contextRef="#ctx0" brushRef="#br0" timeOffset="162307">16507 12908 1776 0,'0'0'4001'0,"0"0"-3337"0,0 0-144 16,0 0 176-16,0 0-592 16,0 0-48-16,0 0-56 0,4 64 184 15,8-32-64 1,0 4 112-16,-1 1 136 15,2-5-80-15,-2-2-136 16,1-9-24-16,-1 0 9 0,3-6 7 16,-2-2-80-16,7-2-48 15,-4-2 72-15,4-1-72 0,0 0 64 16,-2-2-32-16,0-1-40 0,-2 0-8 15,-2-3-88-15,-7-2-136 32,-1 0-121-32,0 0-143 0,-5-32-176 15,0 0-720-15,0-5-1769 16</inkml:trace>
  <inkml:trace contextRef="#ctx0" brushRef="#br0" timeOffset="163973">16523 11332 616 0,'0'0'4945'16,"0"0"-4241"-16,0 0-488 0,0 0 384 31,0 0-40-31,0 0-64 16,0 24 48-16,2-6-304 0,8 6-80 15,-2 8 40 1,3 2-39-16,0 2-41 0,-4-4-40 0,-1-2-32 15,-1-8-32-15,0-3 0 32,-3-10-8-32,1-1 0 31,-3-6 0-31,0-2 112 0,3 0 32 15,-3 0 80 1,0-2 32-16,0-15-72 0,3-8-192 0,2-7-280 16,2-2-32-16,6-2-32 15,4 6-89-15,6 6 17 16,0 10 72-16,1 6 16 0,0 4-8 0,-1 4 128 15,-1 0 104-15,-2 0 40 16,-3 0 56 0,0 0 8-16,-3 0-8 0,1 0-96 0,-4-2 0 15,-1-4 32-15,-1-5 72 16,-1 0 64-16,-3-3-8 15,0 0 48-15,-3-2 88 16,-2 0 64 0,0 2-48-16,0 1 144 15,0 8 24-15,-12 1 0 0,-2 4-39 0,-6 0-73 16,1 2-104-16,-7 14-8 15,4 7 8-15,2 6 8 0,4 1 24 32,6 2-48-32,9-2-88 0,1 0-56 15,0-6-96-15,5-3 88 16,12-8-120-1,3-3-40-15,2-5-136 0,1-5-80 0,1 0-33 32,2 0 1-32,0-17-200 15,-2-3 40-15,-1-3-24 0,-4-4 208 16,-3 5 104-16,-8 0 184 15,-1 6 104 1,-4 5 56 0,-3 6 360-16,0 1 368 0,0 4 168 15,0 0-111-15,0 0-177 0,-3 0-248 16,-5 2-128-16,1 7-288 15,2 6-16 1,1 0 8 0,4 4-72-1,0-4-48-15,0-4-72 16,0-1-56-16,6-4-40 0,4-1 16 0,1-5-137 15,0 0-63-15,2 0 192 16,3-11 48-16,-4-7-296 16,-3-6 16-16,-1-2 208 0,-6 0 128 15,-2 1 96 1,0 6 88-16,0 6 392 0,0 8 368 0,0 5 152 15,0 0-736-15,-2 12-104 0,2 11-72 16,0 6 8-16,0-3-8 16,0 0-112-16,7-7-280 31,-1-6-312-16,4-7-264-15,1-6-384 0,-3-2-625 0,-1-12-351 0</inkml:trace>
  <inkml:trace contextRef="#ctx0" brushRef="#br0" timeOffset="164265">17158 11079 1424 0,'0'0'2272'16,"0"0"-1560"-16,0 4-63 0,0 10 335 15,0 6-152 1,3 4-96-16,5 3-216 16,-1 5-216-1,3 2-112-15,-2 2 88 0,3 2 32 0,0-3-87 16,-1-3-9-16,-2-3 40 0,0-7 8 15,-3-5 64-15,1-8-152 0,-2-1-168 16,0-4 8-16,0 0-16 16,4-2-160-16,0-2-904 15,2 0-1561-15,-4 0-3568 16</inkml:trace>
  <inkml:trace contextRef="#ctx0" brushRef="#br0" timeOffset="165990">15207 14476 6809 0,'0'0'1720'0,"0"0"-1280"16,0 0 153-16,0 0 239 31,0 0-296-31,0 0-256 16,0 0-280-16,7-2-160 0,4 4-144 15,4 14 120-15,2 6 184 32,6 6 112-32,-2 4 16 0,-3 2-8 15,-5-2 96-15,-2-4-16 31,-5-5-112-31,1-10-24 16,-6-6 0-16,-1-5-48 0,0-2 96 16,0 0 64-16,0 0 72 15,0 0-40-15,0-11-48 0,0-6-160 16,0-8-256-16,0-5-208 0,0-4-96 15,0 4-224-15,12 2-96 16,4 6 135-16,3 10 97 0,4 6 232 16,3 6 232-16,-4 0 72 15,-2 0 40-15,-1 8 72 16,-1-2 0-16,-5-4 8 15,1 0-8-15,-4-2-208 16,1 0-32-16,1-2 64 16,2-14-8-16,-4-2 24 0,3-2-8 15,-5 0 80-15,-2 2 72 16,-6 0 16-16,0 5 8 0,0 2 144 15,-1 5 112-15,-15 0 136 16,-1 3 192-16,-5 3-104 0,-2 0 40 31,3 0-64-31,-2 0-136 31,5 5-63-31,2 9-33 0,8 4-120 32,6 5-96-32,2 4 88 15,0 5-104-15,10-2 0 16,8-2-8-16,0-4 0 0,3-5 0 15,-2-8-160-15,7-5-288 16,-4-6-97-16,3 0 97 0,4-6 0 16,-3-18-336-16,-1-4-352 15,4-6-401-15,-9-2-39 16,-4 0 960-16,-6 6 624 0,-9 8 208 0,-1 6 952 15,0 7 457-15,0 7-105 16,-5 2-368-16,-6 0-312 0,3 2-360 16,-2 9-247-16,4 3-97 15,1 2 32-15,3 2-24 31,2 0-88-31,0 1-48 0,0-2-56 0,7-3-72 16,4-4 0-16,2-2-56 16,-2-6-49-16,-6 0-103 15,2-2 0-15,-2 0-72 0,-4-2 40 16,4-12-24-16,-5-6-280 15,0-2-392-15,0-3 144 16,0 2-73 0,0 5 417-16,0 6 432 15,0 6 144-15,0 6 216 0,2 0 296 16,6 0 40-16,-2 8 129 15,5 7 151-15,-2 4-256 0,2-2-296 16,3 0-152-16,-2-4-128 16,-3-2-264-16,1-3-280 15,-2-8-472-15,2 0-417 0,-5-2-207 16</inkml:trace>
  <inkml:trace contextRef="#ctx0" brushRef="#br0" timeOffset="166302">15931 14105 1272 0,'0'0'2792'0,"0"0"-1775"16,0 0-49-16,0 0 128 0,0 0-448 15,0 0-360-15,1 10-160 16,6 8 256-16,3 6 88 15,-1 9 65-15,6 4-121 0,-4 5-208 0,5 3-88 16,2-2-56-16,1 0-56 16,4-7 0-16,0-2-8 0,-4-6 0 31,2-6 0-31,-3-6 0 15,-4-6-64-15,-2-1 56 0,-3-6 0 32,-2-1-40-32,1-2 48 0,-3 0 0 0,4 0-8 0,3-14-872 15,-3-6-1409-15,1 0-3816 16</inkml:trace>
  <inkml:trace contextRef="#ctx0" brushRef="#br0" timeOffset="182929">14443 6546 2784 0,'0'0'1384'16,"0"0"-767"-16,0-3 431 0,0 3 64 31,0 0-168-31,0 0-328 15,0 0-144-15,0 0-15 16,0 0 7 0,0 0-40-16,0-2 80 0,0 2-8 0,0 0-56 31,0 0 48-31,0 0-8 15,0 0-88-15,0-2-72 0,0 2-160 16,0 0-144-16,0 0-16 16,0 0-56-16,0 0 40 0,0 0-72 15,0 0 40-15,0 0 48 16,0 0 8-16,0 0 88 15,0 0-24-15,0 0 32 0,0 0 32 16,0 0 40-16,0 0-47 0,0 0-33 16,0 0-88-16,0 0-8 0,0 0-8 15,0 0 0 1,0 0-48-16,0 0 56 0,0 0-8 15,0 0 0-15,0 0 0 0,0 0-64 16,0 0-33-16,0 0 17 16,0 0 72-16,0 0-40 0,0 0 56 0,0 0 0 15,0 0-8-15,0 0 0 16,0 0-64-16,0 0-24 15,0-2-32 1,4 0 120-16,0 0 0 0,1 2 8 0,-1-2 0 16,-4 2 8 15,0 0 72-31,0 0 16 15,0 0 88-15,0 0 145 16,0-2 31-16,0-2 40 16,0 0 32-16,-15-1-296 0,-6-4-136 15,-8 3 0-15,-3 2-192 0,-7 4-16 16,-1 0-16-16,2 22-216 15,6 12-89-15,5 8 105 32,6 5 216-32,9 0 104 0,11 0 8 31,1-7 40-31,0-6 8 15,5-8-32-15,9-6-24 0,-3-6 32 16,6-8 8-16,-1-4-32 0,1-2-88 16,1-2 144-1,3-23 40 1,5-10 56-1,-2-9-56-15,-1-10-248 0,-4-7-296 0,-6 1-384 16,-6-2 8-16,-4 2 15 0,-3 8-119 16,0 8 256-16,0 8 472 0,0 11 240 15,0 6 56-15,-3 4 272 16,1 8 320-16,-4-1 208 0,1 5-8 15,5 1-159 1,-5 2-105-16,5 0-248 0,0 18-280 0,0 13 0 16,0 12 160-16,0 8 328 46,0 5-176-46,0-3-40 0,5-8-216 16,1-7 0-16,4-8-56 16,-2-8-248-16,2-6-328 0,1-7-376 15,-3-7-217-15,2-2-63 16,1-4 368-16,4-20 360 15,1-7 128-15,5-3-16 0,-5 2-136 16,0 8 264-16,-3 12 264 16,-2 11 72-16,-1 1 192 0,-2 11 824 31,-2 17 400-31,-6 4-248 31,0 4-199-31,0 0-209 16,0-4-344-1,0-4-264-15,0-5-120 0,0-8-96 16,0-2-8 15,0-5-120-15,-3-6-432-16,-6-2-768 0,-4 0-1625 0</inkml:trace>
  <inkml:trace contextRef="#ctx0" brushRef="#br0" timeOffset="183053">14524 6527 1272 0,'0'0'1600'0,"0"0"-1104"16,0 0 40-16,0 0-200 0,0 0-336 15,76-18-120-15,-57 4-2024 0</inkml:trace>
  <inkml:trace contextRef="#ctx0" brushRef="#br0" timeOffset="183418">14745 6088 4977 0,'0'0'2936'0,"0"0"-1824"0,0 0-159 15,0 0-225-15,0 0-272 16,0 100-120-16,0-41-16 0,0 10-48 16,0 12-56-16,5 19-72 31,3-4-40-16,2 6 120 17,-2-1 240-32,-1-19-136 15,2 2-96-15,-2-10-152 0,1-16 16 16,-5-13-15-16,-1-17-73 15,1-10 0-15,-3-10 112 16,0-8 64 0,0 0 120-16,-3 0 176 0,-22-8-480 0,-81-85-184 15,7-3-632-15</inkml:trace>
  <inkml:trace contextRef="#ctx0" brushRef="#br0" timeOffset="183589">14542 6759 56 0,'5'-2'5537'15,"0"2"-4817"-15,8-4-568 0,8-3 248 32,4-5-176-32,29-27-224 15,-7 5-224-15,-6-2-2873 0</inkml:trace>
  <inkml:trace contextRef="#ctx0" brushRef="#br0" timeOffset="183911">14917 6241 4849 0,'0'0'2256'15,"0"0"-1624"-15,0 0-144 16,0 0-24-16,-7 106 168 0,7-50-119 16,0 10-25-1,0 6 104-15,0 1-48 16,7-3-256-1,-1-4-32-15,1-4-80 0,1-4-16 0,-2-4-64 16,2-6-96-16,3-3 16 16,-4-8 24-16,4-5-40 0,-1-7 0 15,1-8-8-15,-4-4-136 16,1-9-48-16,-8-2-56 0,0-2 248 31,0 0 0-31,0 0 208 16,0 0 40-16,0-4-32 0,-20-11-200 31,-9-4-16-31,-29-21-656 15,5 3-1536-15,3 3-4242 0</inkml:trace>
  <inkml:trace contextRef="#ctx0" brushRef="#br0" timeOffset="184280">14808 6605 656 0,'0'0'2632'0,"0"0"-1640"0,0 0 169 0,0 0 327 47,0 0-296-47,0 0-488 0,0 0-288 16,141-54-135-16,-104 46-201 15,-3 0-80-15,10 0-417 16,-11 2-1231-16,-5 2-1513 0</inkml:trace>
  <inkml:trace contextRef="#ctx0" brushRef="#br0" timeOffset="184675">15143 6605 1360 0,'0'0'1184'0,"0"0"-240"16,0 0 176-1,43 3-207-15,-25-3-201 0,-2-9-216 16,-1-1-320-1,1-1-48-15,-2 2-128 16,-1-10 8 0,-6-2 56-16,-4 1 328 0,-3-2-232 0,0 10 0 15,-10 4 352-15,-3 6 144 0,-6 2 73 16,-2 8-265-16,-6 20-392 15,-1 10-72-15,4 7 112 16,6 0 120-16,10-2-32 0,5-7-192 31,3-6-8-31,0-6-48 16,16-8-96-16,3-9-408 0,4-5-449 47,1-2-63-47,5-9-184 15,12-33-841-15,-7-1-487 0,-9 3 497 31</inkml:trace>
  <inkml:trace contextRef="#ctx0" brushRef="#br0" timeOffset="185126">15380 6531 1088 0,'0'0'2216'0,"0"0"33"0,0 0-345 47,0 0-720-47,0 0-407 0,3 30-329 15,-3-7-40-15,0-2-152 16,0-3-96-16,0-1-160 0,0-7-72 16,0-5-168-16,0-3-152 0,2-2 80 15,0 0 32-15,2 0-177 16,4-13-167-16,12-14 48 0,2-3 88 15,3 2-800-15,-1 4 1032 16,-6 14 72-16,-4 2 104 0,2 7 0 16,2-2 72-1,-5 1 8-15,5 0-8 0,-2-2 8 0,2-2-8 0,-2-6 0 16,-2-2 8-1,-2-2 8-15,-9 0 64 0,-1-2 40 16,-2 4 112-16,0 2 296 0,0 6 8 31,-9 1-112-15,1 5 32-16,-3 0-176 0,-3 0-32 0,1 15-40 15,-2 0 32-15,1 6 144 16,-1-3-24-16,7 0-143 0,3 0-201 16,0 0-8-16,5 0 0 31,0 1-56-31,0-4-169 0,12 0 137 15,5-7-344-15,6-3-432 32,3-5-232-32,11-5-352 15,-8-16-297-15,-3-1-607 0</inkml:trace>
  <inkml:trace contextRef="#ctx0" brushRef="#br0" timeOffset="185423">15755 6416 1088 0,'0'0'1984'0,"0"0"-736"15,0 0-199-15,0 0-457 16,0 0-408-16,0 0 296 15,0 0-72 1,1 77-120-16,4-54 16 16,-3-4-136-16,1-4-72 0,-1-4-48 15,4-5-48-15,-3-2-120 0,5-4-424 31,-1 0-240-31,4 0 464 16,5-14 136-16,4-2-224 0,-4 0-352 16,2 2 239-16,-5 2 337 0,-2 4 176 15,-5 2 8-15,2 2 112 16,-6 0 224-16,-2 4 241 15,0 0-65-15,0-2-176 16,0 2-336-16,0-4-24 0,0-4-728 16,0 0-1377-16,0-2-615 0</inkml:trace>
  <inkml:trace contextRef="#ctx0" brushRef="#br0" timeOffset="185588">15755 6416 1344 0,'145'-45'2584'0,"-145"45"-1375"0,0 0-489 31,0 0-192-31,0 0-296 0,11 0 48 31,9-2 192-31,-1-4-24 16,7-5-80-16,-2 0-176 16,-1-4-192-16,-1 2-208 0,-2-1-1288 0,-7 3-1137 15,-8 4-1367-15</inkml:trace>
  <inkml:trace contextRef="#ctx0" brushRef="#br0" timeOffset="185790">15995 6266 2456 0,'0'0'1328'16,"0"0"-760"-16,0 0 409 15,0 0 7-15,0 113-248 0,0-79-176 16,0-2-192-16,0 0-64 16,0-8-8-16,0-4-96 15,5-6-120-15,2-3-80 0,1-7-8 16,3-3-40-1,0-1 48-15,10 0 0 0,17-24 0 0,-5-6-1816 16,-2-2-5168-16</inkml:trace>
  <inkml:trace contextRef="#ctx0" brushRef="#br0" timeOffset="186396">16448 6371 7865 0,'0'0'1873'0,"0"0"-1457"0,0 0 200 15,0 0-384-15,0 0-88 0,71-19 280 16,-29 2-48-16,4-3-224 16,1-3-144-16,2 4-8 15,-12 0-744-15,-5 2-912 16,-9 2-1257-1,-12 6-1344-15</inkml:trace>
  <inkml:trace contextRef="#ctx0" brushRef="#br0" timeOffset="186589">16658 6149 4689 0,'0'0'1912'0,"0"0"-768"0,0 0 288 16,0 0-335-16,0 0-105 16,0 0-120-16,-25 113-176 15,17-72-360-15,7-1-240 0,-1 0-96 31,2-3-272-15,0 6-1200-16,2-11-1489 16,7-11-3096-16</inkml:trace>
  <inkml:trace contextRef="#ctx0" brushRef="#br0" timeOffset="186933">16892 6471 408 0,'0'0'3104'16,"0"0"-2160"-16,0 0 153 15,37-21 439 1,-24 10-712-16,4-5-192 16,0 0-424-16,0-5-208 0,-4 4-56 15,-6-3-224 1,-4-1-8-1,-3 4-56-15,0 2 144 32,-10 5 200-32,-7 6 48 15,-1 4 368 1,-8 10 56-16,2 26 40 15,3 9 1305 1,5 5-1585-16,14-20-64 16,2-2-80-16,0-4-48 0,5-6-40 15,9-6-72-15,48-31-216 16,2-30-616-16</inkml:trace>
  <inkml:trace contextRef="#ctx0" brushRef="#br0" timeOffset="187193">17174 6264 1256 0,'0'0'3905'0,"0"0"-2633"0,-11 0 56 15,-7 0-152-15,0 11-719 16,2 6-273-16,3 4-88 0,4 1-96 16,9-5-104-1,0 2-193 1,0-7-15-16,22 0 48 15,3-6-80-15,0 0-80 0,-4-2 424 16,-11 0-8-16,-5-1 8 16,-2 2 64-16,0-1 160 0,-3 2 144 15,0 2 168 1,0 1 97-1,-11 8-129-15,-12 5-504 0,6-4-1129 16,-1-8-1823-16</inkml:trace>
  <inkml:trace contextRef="#ctx0" brushRef="#br0" timeOffset="187376">17200 6315 1224 0,'0'0'4009'15,"0"0"-3617"-15,0 0 208 16,126-49 488 0,-61 24-120-16,-7 4-2216 0,-36 14-1329 0</inkml:trace>
  <inkml:trace contextRef="#ctx0" brushRef="#br0" timeOffset="187623">17326 6115 4656 0,'0'0'1177'0,"0"0"-945"0,0 0 248 0,0 0 352 16,0 0-128-16,0 0-120 15,0 130-120-15,0-94 9 0,0 1 15 16,0 3 0-16,0-1-128 15,0-5-72-15,0-6-8 16,7-6-152-16,-1-8-128 0,2-8 0 16,7-6-600-16,10-12-552 0,-2-16-457 15,0-4-3304-15</inkml:trace>
  <inkml:trace contextRef="#ctx0" brushRef="#br0" timeOffset="188190">17937 6049 5153 0,'0'0'1824'0,"0"0"641"0,-30 0-921 15,8 0-392-15,-6 15-704 0,-7 11-200 31,3 6-96-31,-2 8 24 16,6 2-8-16,7 1-104 0,7-4-32 16,7-3-32-1,7-2-80-15,0-7-144 0,0-5-440 0,18-11-760 16,27-11-609-16,-4 0 9 15,-3-11-1073-15</inkml:trace>
  <inkml:trace contextRef="#ctx0" brushRef="#br0" timeOffset="188564">18048 6182 304 0,'0'0'3984'15,"0"0"-2871"-15,0 0 895 0,0 0-280 16,0 0-431-16,0 0-289 16,0 0-752-16,0 0-120 0,0 0 40 15,0 0 152-15,-118 117-88 0,113-88-72 16,5-3-104-16,0-5-64 15,0-5-8 1,5-4-8-16,3-6 8 0,3-2-200 0,1-4-224 16,1 0 24-16,4 0-8 0,1-6-24 15,3-10-152-15,-1-4-8 0,2-2 111 16,-4-3 257-16,-5 6 160 15,-2 0 72-15,-1 6 184 16,-9 2 313-16,3 7 439 16,-4 4 224-16,0 0-304 0,0 0-336 15,0 0-344-15,0 0-176 0,0 8-256 31,3 7 256-31,2-2 40 16,0 2 24-16,1 0-16 16,2-2-48-16,3-1-112 0,-4-5-728 15,9-7-960-15,0 0-929 0,-1 0-1864 16</inkml:trace>
  <inkml:trace contextRef="#ctx0" brushRef="#br0" timeOffset="188906">18347 6130 4304 0,'0'0'1873'16,"0"0"287"0,0 0-71-16,0 0-841 15,0 0-352-15,0 0-680 16,0 0-216-16,0 0-8 0,0 0-72 15,0 0 0-15,0 0 16 16,-107 109-40-16,107-99 0 0,0-1-80 16,3-3-512-1,7 1-384-15,5-1 15 16,2-2 249-16,6 1 32 15,-4-1 56-15,2 2 368 0,-3-1 200 16,-10 1 80-16,0-2 80 16,-6 0 184-16,-2-1 288 15,0 1 464-15,0 5 152 0,-13 1 25 16,-8 3-425-16,-3 4-608 0,-12 0-80 15,9 0-1552-15,7-7-3057 0</inkml:trace>
  <inkml:trace contextRef="#ctx0" brushRef="#br0" timeOffset="189412">18478 6273 464 0,'0'0'920'15,"0"0"224"1,0 0-208-16,0 0-256 0,0 0-336 16,0 0-111-16,130-39-73 15,-112 31-120-15,-7-2-40 16,1-2-224-16,-3-2-129 0,-5-4-207 15,2-2 24-15,-4 0 280 16,-2-2 256 0,0 4 24-16,0 2 288 0,-10 6 784 0,-8 6 313 0,-4 4-97 15,-7 0-408-15,0 12-288 16,-4 10-8-16,1 6 233 0,4 2-369 31,3 0-144-31,8 1-40 16,1-5-80 30,7-5 56-46,4-1-64 16,0-1 8-16,5-4-32 31,0 2-72-31,0-3-24 0,0-3-8 16,8 0-64-16,3-1 48 15,9-3-40-15,-1 0-16 0,4-3-8 16,7-2 8-16,3-2-8 16,4 0-184-16,5 0-440 15,1-13-792-15,-7 0-1273 0,-13-4-3760 0</inkml:trace>
  <inkml:trace contextRef="#ctx0" brushRef="#br0" timeOffset="192281">18993 6162 1328 0,'0'0'2288'0,"0"0"-1456"15,0 0 473-15,0 0 215 0,0 0-248 31,0 0-183-31,0 0-169 16,0 0-392-16,0 2-40 16,0 0-104-16,0 2-160 0,3 0-96 15,20 1 208-15,12-2 48 16,17-3 120-16,37 0 81 0,43-24 7 47,33-10-200-47,-7 0-128 15,-32 6-96 1,-37 10-112-16,-25 8-48 0,4 0 8 0,3 0-8 15,5 0 48-15,-11 4-56 16,-18 2 8-16,-10-1-8 0,-7 3-8 16,-9 0 8-1,-3 2 8 1,-2-2 0-16,-3 0-8 15,0-1-280-15,2-3-560 0,4-2-577 0,-3-3-871 16,-4 4-2513-16</inkml:trace>
  <inkml:trace contextRef="#ctx0" brushRef="#br0" timeOffset="192617">20257 5743 6161 0,'0'0'888'0,"0"0"-880"31,0 0-8-31,0 0 448 0,0 0 40 16,0 0-64-16,141 56-96 15,-96-43-120-15,2 0 8 32,-4 2-96-32,-4-2-15 0,-8 2-97 15,-9-3 40-15,-5-1 32 16,-9 0 64-16,-8-3 88 0,0-3 296 15,0 3 312-15,-2 5 48 0,-14-2-72 16,-2 8-232-16,-5-2-200 16,1 4-263-16,1-1-121 0,-11 3-617 15,6-2-1127-15,5-9-3385 16</inkml:trace>
  <inkml:trace contextRef="#ctx0" brushRef="#br0" timeOffset="196700">21152 5679 5801 0,'0'0'1104'0,"0"0"-528"0,0 0 264 0,1 0-352 16,4 10-248-16,3 10 64 15,2 10 345-15,1 7-81 0,-3 2-48 16,-1 3-216-16,-2 1-104 15,1-9-112-15,-1-6-80 0,-3-9 40 16,1-6-32-16,-1-7 40 16,-2-6 104-16,0 0 88 0,1 0 40 15,4-19-288-15,1-5-80 16,9-6-584-16,4-4-136 15,9 0-208-15,-1 8-81 0,2 10 257 16,4 11 312-16,-8 5 272 31,3 0 104-15,-2 7 144-16,-4 7 56 0,-1-3-8 0,-6-4 88 31,-1-5-8-31,-5-2 40 0,2 0 88 16,-5 0 152-16,4-18 120 0,-4-4-248 15,-4-6-176-15,1 0-24 16,-3-4 1-16,0 4-9 15,-8 2 88-15,-5 5 40 0,2 10 320 16,0 9 408-16,-1 2-160 16,3 8-488-16,-4 18-168 0,-2 6 104 0,4 2 96 31,6-4-56-16,2-4-120-15,3-4-128 0,0-4-8 0,0-5 0 16,3-2-64-16,8-5-208 16,2-1-416-16,7-5-320 15,4 0-304-15,13-11-401 0,-1-8-991 31,-7 0-2001-31</inkml:trace>
  <inkml:trace contextRef="#ctx0" brushRef="#br0" timeOffset="196981">21764 5612 824 0,'0'0'1600'0,"0"0"673"15,0 0-377-15,0 0-360 0,0 0-504 47,0 0-439-47,0 0-257 16,0 0-48-16,0 0-88 15,-103 107-200-15,103-83-216 0,0-6-152 0,9-3-72 16,9-6-81 0,5-3 33-16,-1-2 80 0,2-4 120 15,-1 0 128-15,-4 0 80 0,-6 0 64 16,-6 0 16-16,-2 0-16 15,-5 2 16 1,0 0 352-16,0 5 200 0,-7-1-120 16,-9 5-432-1,-10 8-128-15,4-2-1120 0,7-4-3121 0</inkml:trace>
  <inkml:trace contextRef="#ctx0" brushRef="#br0" timeOffset="197439">21854 5683 2816 0,'0'0'2433'0,"0"0"-1985"0,0 0-120 15,0 0 488-15,0 0-40 16,21 72-80-16,-16-47-200 0,2-2-296 15,1-3-144-15,3-1-48 47,2-4-8-47,5-7-264 16,3-3-424-16,3-5 32 15,3-2 32-15,4-20-304 16,0-7-465-16,-4-5 257 16,-1-2 744-16,-11 4-376 0,-7 4 768 15,-3 10 704-15,-5 8 584 16,0 10 553-16,0 0-465 15,0 2-1080-15,0 14-200 16,0 4 280-16,4 2-128 47,0 0-144-47,4-2-96 15,-2-3-8-15,2-6-128 0,2-5-592 16,1-6-792-16,-3 0-889 16,2-8-383-1</inkml:trace>
  <inkml:trace contextRef="#ctx0" brushRef="#br0" timeOffset="197703">22308 5340 1480 0,'0'5'2744'15,"0"10"-2223"-15,3 7 447 0,-3 8 408 31,0 8-368-15,5 6-120-16,2 5-39 16,-2-1-233-16,3-2-304 15,1-4-224-15,11 6-80 0,6-6-8 16,-7-8-3609-16,-3-10-544 15</inkml:trace>
  <inkml:trace contextRef="#ctx0" brushRef="#br0" timeOffset="197939">22416 5731 4584 0,'0'0'1593'0,"0"0"-1249"16,0 0 112-1,12 0 256-15,10 0 160 16,7-2-120-16,7-8-159 0,9-6-249 47,-1-7-192-47,3 0-152 15,4-9-960-15,-10 6-1401 16,-14 6-1704 0</inkml:trace>
  <inkml:trace contextRef="#ctx0" brushRef="#br0" timeOffset="198155">22588 5507 1824 0,'0'0'2288'16,"0"0"-2184"-16,0 0 352 0,9 4-39 15,7 1 23-15,4-1 72 0,2 0-40 16,3-4-192-16,2 0-40 16,2 0-24-16,2 0-120 0,-1-10 16 15,1 1-104-15,-2-4-8 16,0 3-32-16,-11 1-256 0,-7 0-808 15,-11 1 624-15,0 4-1585 16</inkml:trace>
  <inkml:trace contextRef="#ctx0" brushRef="#br0" timeOffset="198517">22731 5426 2656 0,'0'0'880'0,"0"0"-552"31,0 0 208-31,0 0 305 0,0 0 119 16,0 0 88-16,0 117-128 15,0-76-264-15,0 6-31 16,0-5-129-16,0-4-144 0,0-3-40 16,0-10-24-16,2-3-112 0,3-5-72 15,1-6 24 1,2-1-120-16,2-3 64 15,1-7-72-15,2 0 80 16,5 0 32 0,9-19-112-1,17-27-544-15,-4 4-1585 0,-4 2-2624 16</inkml:trace>
  <inkml:trace contextRef="#ctx0" brushRef="#br0" timeOffset="199140">23214 5469 2760 0,'0'0'2033'0,"0"0"-257"0,0 0 352 15,0 0-335 1,0 0-561-1,0 0-520-15,0 0-400 0,0 0-112 16,0 0-96-16,0 0 48 0,0 0-144 16,-111 100-8-16,103-87 0 15,4 2 0-15,4-3-80 0,0-3-16 16,0 0 40-16,0 1-16 0,0-2 64 15,0 0-56-15,12 0-88 16,4 2-168-16,2-4 40 0,4 2 160 16,2-2 32-16,1-2-32 15,1 0-8-15,-4 0 16 0,1 0 96 16,-10 0-72-16,-2 0 40 31,-1 0-32-31,-9 0-8 16,3 0-24-16,-4 2-40 0,0 2 152 31,0 2 24-31,-12 4 336 0,-4 4-56 47,-3 0-96-47,-2 2-208 15,-16 5-16 1,4-6-1168-16,3-4-3433 0</inkml:trace>
  <inkml:trace contextRef="#ctx0" brushRef="#br0" timeOffset="200562">22294 6132 1608 0,'0'0'4105'0,"0"0"-3561"32,0 0 408-32,0 2 48 0,0 0-664 0,0 4-288 15,0 4-48-15,0 6 136 16,0 8 344-16,0 6 225 0,0 4 143 15,0 4-232-15,0 3-104 16,0-3-48-16,0-4-208 16,0-4-152-16,0-2-56 0,0-6-40 15,6-4-8-15,-3-4 8 16,-1-2-8-16,4 0 8 0,-6-2 48 15,4 0-56-15,-4-2 8 0,1 1 40 16,2-2-48-16,-3-1-40 16,0-2-328-16,0-2-480 31,0-2-776-31,0 0-1097 0,-3 0-2480 0</inkml:trace>
  <inkml:trace contextRef="#ctx0" brushRef="#br0" timeOffset="201208">22152 6511 5297 0,'0'0'1560'15,"0"0"-992"1,0 0 904 0,0 0-295-16,0 0-609 15,0 0-168-15,0 0-400 0,0 0-72 16,0 0 72-16,0 0 8 0,37 24 136 15,-18-6-32-15,0 2-8 16,-6 2 16-16,0 0-8 0,3-1 16 16,-4-2-24-16,-3 0-8 15,1-4-16 1,1-2 0-16,-3-3-64 0,-4-3-16 0,1-3 16 15,-2-2-8 1,-2 1 0-16,-1-3 0 16,2 0 8-16,0 0-8 31,1 0-8-31,3 0 24 15,6 0 72-15,5-5 32 0,6-8 8 16,8-8-40-16,4 0-88 0,4-5 88 16,-4 3-96-16,-4 1 8 15,-8 7 0-15,-9 0 40 31,-2 7-32-31,-8 0 80 0,-4 1 80 16,2-4 32-16,-2-1-104 16,3 0-104-16,-3 0-8 0,2 0 0 0,-2 6-104 15,5 4 32-15,-5 0-16 16,0 2-232-16,-10 2-464 15,-9 12-1552-15,-6 2-4538 0</inkml:trace>
  <inkml:trace contextRef="#ctx0" brushRef="#br0" timeOffset="203027">21478 7032 3304 0,'3'-2'2065'0,"-3"2"-1345"31,0 0 480-31,2 2-360 0,0 17-584 16,2 11 624-16,0 77 417 15,-3 6-313-15,2 0 2329 16,1-7-3265-16,-3-76-32 0,3-6-8 15,0-9-8-15,-4-2-488 32,0-5-441-32,0-6-511 0,0-2-1000 15,-8 0-1601-15</inkml:trace>
  <inkml:trace contextRef="#ctx0" brushRef="#br0" timeOffset="203516">21531 7034 256 0,'0'0'2848'31,"0"0"-1912"-31,0 0-159 15,0 0 31-15,0 0-416 0,0 0-152 32,0 0 120-32,55-23-128 15,-37 19-16-15,1-1 64 0,-1 3-48 31,0 2-128-31,0 0 8 16,-5 0-32-16,-2 0-72 16,-1 0 40-16,-2 0-40 15,0 2 0-15,-2 5 64 0,1 3-24 16,-6 3 160-16,1 6 216 0,-2 16 144 31,0 3 57-31,-19 5 927 16,-7-3-1304-16,-3-12-216 0,0-4-32 0,-10 0-952 15,11-8-1121-15,6-4-2016 16</inkml:trace>
  <inkml:trace contextRef="#ctx0" brushRef="#br0" timeOffset="203932">21859 7028 2832 0,'0'2'2153'16,"0"13"-1697"-16,0 6 40 0,-1 7 496 16,-4 4-152-16,5 5-192 0,0 11-296 15,0-8-240-15,5-5 40 16,12-8-152-16,-9-20 0 0,4-6 16 15,-1-1 32-15,2 0 80 16,6-16 249-16,-1-8-49 0,1-3-152 16,-6-4-40-16,-3-2 0 15,-10 4-8-15,0 3 96 31,-5 4-96-31,-14 5-128 0,-4 9-104 63,-3 8-152-48,-1 0-648-15,4 17-1161 16,7 2-7-16,10-4-897 0</inkml:trace>
  <inkml:trace contextRef="#ctx0" brushRef="#br0" timeOffset="204259">21859 7028 2600 0,'158'53'7842'63,"-175"-25"-7834"-63,-1 0 112 0,3 4-56 31,6-4-64-31,4-5-112 15,5-4-248-15,11-7-144 16,20-8-17-16,8-4-215 16,1 0 736-16,-16 0 8 0,-4-4 0 31,-6 2-8-31,-11 2-8 15,-3 0 112-15,0 0 112 0,-17 16 168 16,-8 7 33-16,-9-6-1642 0,9 1-1263 16,15-18-2665-16</inkml:trace>
  <inkml:trace contextRef="#ctx0" brushRef="#br0" timeOffset="204664">22281 7086 2592 0,'0'0'2561'15,"0"0"-1241"-15,0 0 640 0,0 0-455 0,0 0-761 16,-16 12-416-16,-2 9-328 16,-2 3 8-16,-4 2-8 0,8 0-248 15,8-6 16-15,5-4-400 16,3-4-33-16,0-4 169 15,6-2 64-15,10-6 200 0,2 0 112 16,-2 0 120-16,2 0 16 0,1-6 32 16,2-2-48-1,-3-2-48 16,0 4-80-31,-2-1-8 16,-3 6 64-16,-3 1 24 0,-2 0-8 16,-5 0 8-16,-3 0-56 15,0 0 104-15,0 4 96 0,0 4 264 16,0 0 144-16,0 2 64 15,0 0-103-15,-13 2-185 16,0 3-112-16,-5-2-168 0,-3 4-88 16,-8 0-865-16,10-2-1231 0,3-9-2889 15</inkml:trace>
  <inkml:trace contextRef="#ctx0" brushRef="#br0" timeOffset="204911">22420 7083 4000 0,'0'0'953'15,"0"0"-737"-15,0 0 776 0,0 0-144 16,14 45-216-16,-11-20-344 16,-1 1-88-16,-2-2-200 31,0 0-248-31,0-6-952 0</inkml:trace>
  <inkml:trace contextRef="#ctx0" brushRef="#br0" timeOffset="205498">22450 6844 368 0,'0'0'6441'0,"0"0"-5137"0,0 0 137 0,0 0-9 15,0 0-1336-15,0 0-96 16,2 10-904-16,3 16 152 0,0-4-1577 15,1-2-2856-15</inkml:trace>
  <inkml:trace contextRef="#ctx0" brushRef="#br0" timeOffset="206043">22646 6710 3224 0,'0'0'856'15,"0"0"481"-15,0 0-121 16,0 0-88-16,14 116-224 0,-14-74-159 15,0 2-113-15,-8 2-280 32,-5 0-192-32,0-1-16 0,2-6-136 46,0-5-8-46,4-11-280 32,6-10-328-32,-3-6-521 0,4-7 17 15,0 0 600-15,0-9 384 0,0-4 56 16,5-6 72-1,3 4 0 1,4 0 96-16,4 2 192 16,-3 1-80-16,4 3 72 46,-2 2 32-46,16 7-104 16,-2 7-120-16,-7 16 224 16,-4 7-128-16,-18-8 64 15,0-1 121 1,-3 2 15-16,-8-3-64 0,-4-4-48 0,-1 0-40 15,-15-8-96-15,4-8-40 0,4-20-4321 16,5-11-960-16</inkml:trace>
  <inkml:trace contextRef="#ctx0" brushRef="#br0" timeOffset="206615">22957 6714 440 0,'4'5'1088'0,"-4"6"-192"15,1-1 320-15,-1 3-143 0,0 6-113 16,0 1 136-16,0 6-72 0,0 6-168 15,0 8-79-15,-5 6-65 16,-6 4-160 0,-3 3-192-1,2-2-128-15,3-2-32 0,2-7-112 16,7-12-40-16,0-8-48 0,0-8 0 15,0-7-72-15,0-7-424 16,0 0-280-16,0-5 152 0,11-13 287 31,9-6-207-31,-1-4-312 16,4 0 136-16,-4 1 328 0,1 6 264 31,-4 3 88-31,-3 4 40 0,-4 5 176 16,-5 5 232-16,-1 4 152 15,-2 0-16-15,-1 0-240 31,0 0-152-31,0 8 104 0,4 7 225 16,-1 2-129-16,-3 4-96 31,3-1-96-31,-3-1-80 0,0 2 48 31,0-3-48-31,0-2-24 16,0-2-56-16,0 0-80 16,0-1-512-16,0-4-681 0,0-1-607 0,0-4-433 15</inkml:trace>
  <inkml:trace contextRef="#ctx0" brushRef="#br0" timeOffset="206900">23164 6972 5353 0,'0'0'2680'31,"0"0"-1303"-31,0 18-537 0,0 1-2625 31,0-9-2192-31</inkml:trace>
  <inkml:trace contextRef="#ctx0" brushRef="#br0" timeOffset="207200">23164 6972 1512 0,'11'73'3160'16,"-9"-73"-2623"-16,6 0-41 0,3 0 104 0,7 0-56 15,6 0-104-15,1 0-208 16,4-9-232-16,5-5-248 15,-7-4-960-15,-6-3-1417 0</inkml:trace>
  <inkml:trace contextRef="#ctx0" brushRef="#br0" timeOffset="207384">23284 6930 6185 0,'0'0'760'0,"0"0"-616"0,0 0-144 16,0 0 472-16,0 0 56 15,0 0 88-15,0 109-256 16,0-79-248-16,-4 2-88 0,4 0-24 16,0-7-1144-16,0-8-1880 0</inkml:trace>
  <inkml:trace contextRef="#ctx0" brushRef="#br0" timeOffset="207657">23395 6928 1096 0,'0'0'1032'0,"0"0"536"0,0 0-55 16,0 0-129-16,0 0-368 16,0 0-248-1,0 0-296-15,0 0-288 16,65 102-80-16,-54-81-8 15,3-1-96-15,-2-1 0 0,4 0-336 32,2-6-336-32,1 0-208 31,15-7-616-31,-5-2-161 0,-5-2-143 15</inkml:trace>
  <inkml:trace contextRef="#ctx0" brushRef="#br0" timeOffset="207935">23794 6885 3384 0,'0'0'2817'0,"0"0"-1977"0,-5 0 144 16,-5 0-256-16,-4 11-424 16,-4 13-88-16,-3 7 289 0,2 4-65 15,-18 32 32-15,1 2 144 16,-3 6 1208-16,4-3-1248 0,11-28-135 0,-4 12-137 15,2-9-72-15,10-13-64 16,0-8-480-16,9-26-593 16,1 0-1039-16,-5 0-4921 15</inkml:trace>
  <inkml:trace contextRef="#ctx0" brushRef="#br0" timeOffset="209771">21927 7712 4176 0,'0'-2'1257'0,"2"0"-65"15,-2 2 400-15,0 0-672 16,0 0-495-16,1 0-425 0,6 15 48 15,-2 4-48-15,1 11 360 16,4 9 80 0,-1 5-24-1,-2 4-24-15,1 2 40 0,2-4 0 31,-4-2-64-31,2-6-136 0,-1-6-56 16,-3-8-48-16,3-2 24 16,-2-8-56-16,-5-1-48 0,1-7-40 15,3-3 48 1,-4-1-56-16,0 0 0 0,1-2-152 15,-1 0-48-15,0 0 24 0,0 0 128 16,0 0 48-16,0 0 64 16,0 0 40-16,0 0-104 0,-1 0-344 15,-27 0-816 1,4 0-1961-16,0 0-2864 15</inkml:trace>
  <inkml:trace contextRef="#ctx0" brushRef="#br0" timeOffset="210319">21696 8083 1280 0,'0'0'1760'16,"0"0"-1176"-16,0 0 248 0,0 0-135 31,0 0-17-31,0 0-32 15,134-32-40-15,-89 24-120 0,-1 2-224 16,1-2-112-16,-4 0-104 16,-4 2-48-16,-5-2-336 31,-5 2-288-31,-4 0 16 0,-7 2 112 31,0-2 144-31,-4 2 160 31,1-2 120-15,0 0 72-16,3 0 0 15,1 0 0-15,-4 4-48 16,-1 2-80-16,-1 0 128 16,-5 0 176-1,-1 14 488-15,2 2 272 16,-7 4-56-16,0 0-56 31,0 0-192-31,0-4-111 16,0-2-297 15,0-3-144-31,0-5-80 15,-10-6-456-15</inkml:trace>
  <inkml:trace contextRef="#ctx0" brushRef="#br0" timeOffset="211024">22263 7798 5545 0,'18'0'104'0,"-10"8"-48"0,-5 1-16 15,5 0-40-15,0 3-688 16,0-1-1049-16,4 0 241 0,-1-1 1192 16,0 1 304-16,-3 0 488 15,2 0 296 1,-4 1 312-16,-1-1 177 15,-3 4-113-15,1 1 8 0,-3 2-152 16,0 2-168 0,0 0-247-16,0 0-265 0,0-4-184 15,-3 0-96-15,1-6-48 0,2-2-8 16,0-5 0-16,0-3-112 0,0 0 16 15,0 0-8 1,0-5 16-16,0-11-192 16,0-4-417-1,13-4 17-15,3 0-256 0,4 2 232 16,-1 4 304-16,2 6 256 0,-2 6 136 15,-2 4-40-15,-1 2 48 16,1 0 8 0,1 0 0-16,2 2 8 15,1 2 48-15,-2-2-56 16,4-2-8-16,-4 0-224 0,-1 0-176 15,-7 0-96-15,-3-6 184 16,-5 0 280-16,-3 1 32 0,0 5 416 16,0 0 440-16,-6 0 136 15,-7 0-472-15,-2 17-256 63,-2 1 24-63,4 6 88 0,-3-2-32 15,9-2 16-15,2-2-127 16,5-6-129-1,0-6 24-15,0-2-16 0,0-2-48 16,4-2-56-16,8 0 120 16,1-2 0-16,8-13-128 15,2-4-72-15,8-13-368 0,-2-2-361 16,-7 2-1431-16,-7-2 1776 0,-15 12 24 0,0-29-248 15,0 4-681 1</inkml:trace>
  <inkml:trace contextRef="#ctx0" brushRef="#br0" timeOffset="211360">22756 7616 1168 0,'0'0'2480'0,"0"0"-1592"0,-5 0 201 31,5 0-481-31,-2 0-416 31,2 0-192-31,0 0-64 0,0 0-16 16,0 0 80-1,0 0 104-15,0 0 32 0,0 4 24 0,0 2 176 32,0 2 208-32,0 4 112 15,0 2 32-15,2 6-143 16,-1 0-145-16,3 6 32 0,0 1 8 15,0-1-128-15,2 1-64 16,-1-1-104-16,1 0 112 0,2 1-64 16,-1-1-24-16,-1-2-80 0,2-2-24 15,2-2-56-15,-2-4-8 16,3-4-72-16,1-4-256 15,1-6-424 1,16-2-496-16,-7 0-761 16,1-12-2552-16</inkml:trace>
  <inkml:trace contextRef="#ctx0" brushRef="#br0" timeOffset="212221">23421 7740 6553 0,'0'0'2120'16,"-31"-6"-503"-16,18 6-105 0,-5 4-536 15,1 13-256-15,-1 2-272 0,-3 7-287 16,2 2-57-1,2 2-96-15,6 1-8 0,3-3-56 0,3-4 8 32,4-2-24-32,1-6-1 31,0-4-15-31,0-4-104 15,6-2-120-15,5-4 8 16,4-2-24-16,1 0-88 0,0 0-24 47,2-4-120-47,-2-8-48 0,-3 0-120 15,-2-4 176-15,-3-2 135 16,2-3 65-16,-2-2-72 0,2-3-816 16,-2 0-792-16,2 1-1 0,-2 10 1545 15,-3 4 488 1,-4 7 1032-16,2 4 321 0,-3 0-297 31,0 0-256-31,4 17 136 0,0 4-32 16,8 4 1377-16,-6 1-2017 15,4-13-96 1,1 0 24-16,4-1-64 0,-1 0-32 15,4-2-40-15,3-2-56 16,5-1-232-16,13 2-616 16,-1-3-1177-16,-7-4-2048 0</inkml:trace>
  <inkml:trace contextRef="#ctx0" brushRef="#br0" timeOffset="213352">23994 7435 1464 0,'0'0'3024'16,"0"2"-2423"-1,3 5-321-15,1 4 480 0,0 6 64 0,1 2 112 16,-1 8-56-16,0 1-151 16,1 15-129-1,-3 0 64 1,-2-5 600-1,0-8-1192-15,0-22-72 16,0-4 0 0,0-4-304-16,0 0-1016 15,0 0 1088-15,0 0-336 16,0-4 231-16,0-8 129 0,0 1-440 15,0-4 96 1,0 1 120-16,5 0 112 0,8 2 160 0,3 2 96 47,0 2 64-47,15 8 16 15,-2 0 120-15,-2 2 120 0,-3 12-200 16,-16-4 48-16,-1 2 104 16,-2 0 0-1,-4 0 0-15,-1 1 80 0,0 0 88 0,0 4-184 47,0-2-112-47,0 4-8 16,-3-2-24-16,-8 2 32 0,-5-2 33 0,-2 0-17 15,-5-2 8 16,4-2-32-31,-2-4-8 0,3-3 8 16,5-2-8-16,7-4-64 0,-6 0-472 16,12-15-665-1,0-14-191 1</inkml:trace>
  <inkml:trace contextRef="#ctx0" brushRef="#br0" timeOffset="214072">24243 7610 120 0,'0'0'560'16,"3"0"40"-16,-1 0 360 31,1 6 288-31,-1 4 41 0,-1 20-121 63,2 1-336-63,-1-4 2609 0,-2-1-3433 15,3-22 0-15,-3 3 8 16,3-3 0-1,-3-2-8 1,4 1 0-16,-4 1 0 0,1 0 0 16,-1 0 8-1,7 5-16-15,-4-3-144 16,-1-1-1577-16,4 1 1713 0,-4-4 8 15,3 2 0 1,-1-2-8-16,1 1-1328 16,-2-1 1080-1,-3 0 256-15,4 6 24 0,-4-3 648 0,1 3 1233 16,3 3-1673-16,-1-7-80 0,0 2-80 15,-1-3-64-15,1 3 0 16,0 3 16-16,0-1-16 0,1 0 8 78,0-1-8-78,-4 0-8 31,5-3 0-15,0-2-80-16,5-2-288 15,-2 0-121-15,0 0-23 16,6 0 160-16,1-11-296 16,1 0-24-16,0-3-48 0,-1 1 248 0,-4 0-24 15,0-38 56 1,1 4 311-16</inkml:trace>
  <inkml:trace contextRef="#ctx0" brushRef="#br0" timeOffset="214290">24495 7648 1376 0,'0'-2'1824'0,"0"0"3729"15,0 2-5553-15,0 0-8 32,0 0-152-17,0 0 96-15,0 8 64 0,0 2-8 0,0 2 8 16,3 3 8-16,2-2 112 15,-2 4-8-15,2-4 72 0,1 4-16 16,1-6-112-16,-1-3-656 47,4-2 272-47,-5-6-192 0,9 0-312 15,3 0-344-15</inkml:trace>
  <inkml:trace contextRef="#ctx0" brushRef="#br0" timeOffset="214730">24761 7523 2416 0,'0'0'1568'16,"-51"-1"-47"-1,30 4-49 1,1 10-88-16,2 3-351 0,2 0-457 16,3 3-272-16,2 0-152 0,3 1-24 15,3-2 40 1,2-4-40-16,3 0-24 15,0-3-16-15,0-4-88 0,10-1-16 32,1 0-72-32,5-6-56 15,3 0-32 1,-1 0-136-16,6-2 16 47,-1-13 24-47,0-4-225 46,-1 1 33-46,-4-2-40 0,-3-2-80 16,-4 2 0-16,-5-2-560 16,-1-8-120-16,-5 6-873 15,0 5-263-15</inkml:trace>
  <inkml:trace contextRef="#ctx0" brushRef="#br0" timeOffset="215567">24761 7523 416 0,'42'-43'8385'16,"-47"43"-8385"-16,5 2 72 0,0 9 16 16,0 6 56-16,0 0 481 0,0 4-569 15,2-5 16-15,-2 2-24 31,3 0-40-15,-1-4 16 15,3 0-16-15,0-2-8-16,-1-2 0 0,4-2 0 15,-4 0 8-15,1 0 64 0,-1 0 32 63,1 2 0-63,-3 4-40 15,-2 3 0-15,3 0 16 0,-1 22-72 16,1 1 0-16,-3-2 24 47,0-1-32-47,0 20-16 31,0-3-184-31,-10-1-104 0,1-2 304 16,9-36 48-16,-2 9-40 31,0-1 8-31,-3 3-264 31,1-1 240-31,0-12 8 0,0 0-8 16,-1-3 8-1,3-3 0-15,-1 2 0 16,1-1 0-16,-1-2-88 15,1-4-441-15,1 1 593 32,-2-3 16-17,1 2-72 1,-1-2 0-16,3 0 0 15,-4 2 0-15,1-2 0 16,-2 0 0 0,-4 0 73-16,-3 0 447 15,3 0-432-15,-3 0-16 0,6 0-80 16,-2-2 0-16,-2-3-72 15,4-3-128-15,-6 0 200 16,-2-14-80-16,-1-1 80 0,7-1 1672 16,3-1-1600-16,5-1-72 31,23-4-8-16,1 1-128-15,5-1 128 0,-9 14 0 0,4 0 8 16,5-2-8-16,-2-2 8 16,3 2-8-16,-6-1-128 15,-5 6-224-15,-3 1-56 0,-3 2 144 16,0 4 128-16,-8 0 96 31,3 0 0-31,2 2-416 0,-2-3-737 16,-5 3-1567-16</inkml:trace>
  <inkml:trace contextRef="#ctx0" brushRef="#br0" timeOffset="221951">16918 15108 3120 0,'0'0'2585'0,"0"0"-1521"15,0 0-120-15,0 0-64 16,0 0 97-16,0 0-9 16,0 0-352-16,-42 10-336 0,42-10-168 15,0 0-24-15,0 0 104 16,0 0 88-1,0 0 48-15,0 0 56 16,0 0 32-16,0 0-96 16,0 0-88-16,0 0-96 0,0 0-88 15,0 0-48-15,0 0 0 16,0 0-8-16,0 0 0 0,0 0 8 31,0-6 8-31,0-3 0 16,0-2 8-16,0-1 49 15,0-1-49-15,0-2 64 0,0-4-8 16,-2 2 24-16,-1-5 32 15,1-5-16-15,-3 1 8 0,4-4 8 32,-3 0-48-17,1 0 16-15,0-2-88 16,3 2 40-16,-2 0-40 15,2-3 40-15,-3 1 72 16,3-2-16-16,-6-3-56 0,1-1 0 16,-2-5-40-16,4 1 48 0,-2 2-48 15,2 2-8 16,1 0 0-31,2 0 0 16,0 0-56-16,0-3 48 16,0-1 0-16,10-4-56 15,3-4 56-15,3-4 8 0,-1-2-16 16,1-1 8-16,-5 4 8 15,-3 2 0 1,-3 5 0-16,0 6 48 0,-5 6-40 0,0 4 48 16,0 0-48-16,0-2 0 0,0-6-8 31,0-5-16-31,5-6-40 78,-2-8 8-78,0-1-32 0,2 0-8 15,-2 8-16-15,2 8 56 16,0 8 40-16,-3 9-56 0,2 8 64 16,-2 2-8-16,1 6 8 0,-1-3 0 31,-1-1 0-31,4 0-48 0,2-6 32 0,-4-3-96 0,5-1 48 15,-3-2 64 1,1 5 0 0,-4 2 16-16,1 6-8 0,-1 4 0 15,3 0 56 1,-5 2-56-1,1-2-8-15,3-4 16 0,-1-4-8 16,-3-4 0-16,0-6 40 16,0 0-40-16,0-2 40 15,0-3-40-15,0 3 64 0,-3 0-64 0,-7 0-8 16,3-2 8-16,1-2-8 15,1-4 0-15,0-4-80 16,5 0 8 0,0-1-32-16,0 6 16 15,0 8-24-15,5 10 48 16,-2 8 0-16,-1 5-24 0,-2 4 0 15,0 0-32-15,0 0 40 78,0 0-1-78,0 7 81 0,0 5 0 16,-2 5 8-16,-9 5 65 16,0 7-65-16,-5 5 8 0,-2 3 32 15,-2 6-48-15,-5 3 8 16,0 2-8-16,0 0 16 15,-3-1-8 1,2-8 48-16,0-5-48 0,9-9 0 16,-1-9 0-16,5-8 64 15,5-8 576-15,-2 0-648 16,9-2-16-16,1-15-192 0,0-4 56 31,0-3 24-31,0-6 64 0,0-4 56 0,12-17-48 16,5 4 0-16,-3 2-417 15,2 7 265-15,-4 22 56 16,-4 4 16-16,-2 4 8 0,-1 4-24 31,-2-1 64-15,0 5 72-16,-3 0 8 0,0 0 8 0,0 0-8 15,4 0-56-15,4-1 56 16,3-1 0-16,-4 0 8 15,5 0-8-15,-3 0 0 0,2 2-48 16,0 0 8-16,0 0 32 0,2 2 8 16,0 8-16-16,0 2-24 15,-1 0 40-15,-3 2 0 16,-1 2-8-16,2 2-40 0,-2 3 56 47,3-2 0-47,-1 1 16 15,-2-2-16-15,3-2 8 0,-6-4-8 16,2-1 0-1,1-5 0 1,-5-3 0-16,-1-1 0 16,4 0 0-1,-3 0 0-15,2 0-24 0,2 0-72 16,6 0-520-16,1-2-1576 0,-9 0-4634 15</inkml:trace>
  <inkml:trace contextRef="#ctx0" brushRef="#br0" timeOffset="225086">19036 11765 2816 0,'0'0'2145'0,"0"-2"-1441"47,0 2 16-47,0 0 384 0,0-2 112 0,0 2-95 15,0 0-153-15,0-2-312 16,0-6-168-16,0-4-8 15,0-4 328-15,0-4-808 16,0 3 0-16,-5-34 0 16,-3-8 8-1,-1-3 8-15,1-6-24 16,6 28 8-16,-1-4-8 15,-2 2 0-15,3-3 8 0,2 4 0 16,-1 0-8 0,-3 1 0-16,4 2 8 15,-6-2 8 1,1 0 0-16,-1-2-8 15,-1-2 0-15,1-4 0 16,-2-3 8-16,0 2-8 0,0-4-8 16,1 3 0-16,2 4 0 31,-1 6 8-16,1 3-8-15,2 7 8 16,-1 5 0-16,0-7 8 16,-3 2 0-16,1-5 16 15,-4-3-16-15,-1 2-8 0,3-6 0 16,-4-4 0-16,3 0-16 0,2 1-88 15,4 6 24 1,0 7 24-16,3 7 8 0,-5-3 40 16,5 0 8-16,-2 0 16 0,-3-4-8 15,5 4-8-15,-4-4 0 0,0-6 0 16,1-2-8-16,-3 0-112 15,-1-1-16-15,2 5 40 16,4 2 88-16,-4 4 0 0,5-2-56 16,0 2 0 15,0-2 0-31,0-2-8 15,0-2 56-15,-2-3-48 0,2-4-32 16,0-1 88 0,0-1-136-16,0 4 88 0,0 7-40 15,0 7 96 16,0 7 0-31,0 6 0 16,0 4 8-16,0 2 72 0,0 2 48 16,0 2 24-16,0 0-8 15,-3 2 8-15,1 0-64 47,2 2-8-47,-4 0-32 0,2 0-40 16,-4 0 24-16,-28 40-16 15,-4 17-16-15,-7 5 336 16,-2 6-288-16,20-32-40 15,3-6 48-15,3-4-8 0,1-6 24 47,3-4-64-47,0-3 40 0,1-2 0 16,5-7 232-1,5-4-168 1,6 0-112-16,0 0-48 16,0-10-232-16,0-8 24 15,0-8-280-15,14-8-24 0,2-2-8 16,7-2-32-16,-1-1 264 0,1 5 112 0,-4 2 64 15,1 2 24-15,-2 4 64 32,-2 0-112-32,0 4-64 15,3-4-24-15,-3 2-25 0,-1 6-199 16,-4 2 488-1,-4 12-40-15,-4 4 40 16,-1-2-72-16,1 2-8 16,-2 0 8-16,1 0 64 0,-2 0 8 15,3 0-72-15,-1 0 32 16,1 2 32-16,0 4 8 0,2 1-48 15,0 4 56 1,1 3-8-16,3 0 8 0,0 2 0 31,-1 0 72-31,2 0-64 0,-2 0 8 16,2-2-8-16,1 0 40 62,0 0-48-62,2 3 16 0,5 0-16 0,1 1 56 16,4 3 120-16,0-2-104 15,-1 4-16 1,-2-1 0 0,-3-3 24-16,0 4-64 0,0-5 64 15,1 2-24-15,1-2-48 16,4-1 40-16,9 6 24 0,-3-3-24 15,-4-6 104-15,-8-4-104 0,-17-8 32 0,0-2-80 16,0 0-1672 0,0 0-5273-16</inkml:trace>
  <inkml:trace contextRef="#ctx0" brushRef="#br0" timeOffset="229010">6571 10884 5209 0,'0'0'1824'15,"0"0"-864"1,0 0 208-1,0 0-87 1,0 0-97-16,-2 0-264 16,-3 0-144-16,-1 0-104 0,-6 0-224 15,-5 9-144-15,-6 1-96 16,-6 6-8-16,-5 4 0 0,-3 0-8 0,0 4 8 15,-2-2 8 1,5-2-8-16,3 0 0 0,1-2 8 16,2-4 8-16,4-2 40 0,0-2-48 15,1 0 112-15,-4-2-40 16,-4 0-24-1,-6 1-48-15,-2-2 0 16,0 3-8-16,2 0 72 16,2 1-72-1,4-2 0-15,2 1 0 0,0 3-16 0,3-4 8 16,0 1 8-16,2-1-8 0,1 0 8 31,1-3 0-31,-4 0 0 16,-2-1 88-16,4-5-80 15,-2 0 168-15,4 0-15 16,2 0-145-16,1 0 32 0,1 0 24 31,5 0-16-31,2 0-48 0,0 0 0 16,-1 0 64-16,4 0-64 0,-3 0 16 15,1 0-24-15,1-3 16 16,-3 1-16-16,-2-2 0 0,-2 2 0 15,-4 0 0-15,3 0-8 16,0 0-16-16,1 2-32 16,2-1 48-1,2 1 0-15,3-2 8 16,-1 2 8-16,0-2-8 0,2 0 0 15,-3-2 0-15,0-1-8 0,-2 3 8 16,-3-2 0 0,-2 0 16-16,-5-2-16 15,2 3-8-15,0-1-64 16,7 0-16-16,1 2 88 15,5-3-8-15,8 3-72 0,-5-2 72 16,3 0 8-16,-3-2 8 16,1 1 64-1,0-6-72-15,-5 3 0 16,4-2 0-16,-3-2 0 15,-4 0 8-15,3-1-8 16,2 0 0-16,1-1 0 0,-2 0-16 16,1-2 8-16,-1-2 0 15,2-6-48-15,1-3 48 31,0-5-40-31,-3-2 8 0,2-4 32 16,-1 1 8-16,-3-1 0 16,2 1-145-16,-1 1-95 0,4 4 8 0,-2 4 32 15,6 6 48 1,1 4-24-16,0-1-32 31,0 2-104-31,16-5 136 0,3-5 72 16,4-3 96-1,4-2 8-15,-1-4 0 16,-2 2 8-16,-1-2 0 0,0 0 0 0,-4 4 40 15,4 0-48-15,4 6-16 16,2 2-48 0,3 2 56-16,4 2-8 0,7 2-48 15,-1-1 56-15,5-2 8 0,2-3 0 16,-4-3 8-16,2 1 0 0,-2 2 0 15,-6 4 8-15,-5 6-16 32,-4 6 0-32,-2 6-56 0,1 2-8 31,-2 0-24-31,-1 2 32 0,3 8 56 0,0 1 0 0,2-2 0 15,5 1 0-15,1 1 0 16,1-4 16-16,4 1 40 31,0 0-48-31,0-1 0 0,-4-1 8 16,-6 1-8-16,-3 1 0 15,-2 3 8-15,-1 0 0 0,2 4-16 16,-1 1 8-16,4 0 0 16,0 0 48-16,-2 0-48 15,1 0 0 1,-2-2-8-16,-2-2 24 15,-1 1-24 1,-4 0 8-16,2-1 8 16,-2 0-16-16,-3 4 0 0,1 0 0 15,-8 0-8-15,6 2 0 16,-3 0 8-16,-3 0-8 0,2 1 8 15,2-4 0-15,-7 4 0 0,2-6 0 16,-2 4 8-16,-3-4 40 16,-1-1-48-1,-2 3 0-15,3 0 8 16,-2 2-8-16,-1-2 8 15,-1 2-8-15,-1-4 16 0,2 2 40 16,-2-2-48-16,0-2-8 16,0-1 0-16,0-2 16 0,0 2 64 15,0 0 0-15,-3 2-8 16,-7 2-64-16,2 0 0 31,-3 2 8-31,-1 0-16 0,1-2 8 16,0 2 0-16,-1-1 8 15,1-2-8-15,-2 0 0 0,2-4 64 16,0-1-64-16,4 0-8 15,-6-1 72-15,4-3-64 32,-3 0 80-32,1-1-8 0,1-1-8 15,1 0 32-15,2 0 8 0,5-2 112 16,-1 0-64-16,3 0-96 0,0 0-56 15,0 0 56-15,0 0-16 16,0 0 56-16,0 0 24 16,0 0 1-16,0 0-41 15,0 0-8 1,0 0 16-1,0 0-8-15,0 0-88 16,0 0-8-16,0 0-96 16,0 0-465-16,-5 0-1063 0,-6-2-3073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2:16:47.696"/>
    </inkml:context>
    <inkml:brush xml:id="br0">
      <inkml:brushProperty name="width" value="0.05292" units="cm"/>
      <inkml:brushProperty name="height" value="0.05292" units="cm"/>
      <inkml:brushProperty name="color" value="#FF0000"/>
    </inkml:brush>
  </inkml:definitions>
  <inkml:trace contextRef="#ctx0" brushRef="#br0">11530 8120 72 0,'0'0'856'31,"0"0"96"-31,0 0-64 16,0 0-112-16,0 0-96 0,0 0-63 16,0 0-113-16,0 0-120 15,0 0-72-15,0 0-24 0,0 0 24 31,0 0-16-31,0 0 64 16,0 0 32-16,0 0 16 16,0 0-96-16,0 0-80 0,0 0-48 15,0 0-72-15,0 0-24 16,0 0-32-16,0 0-8 0,0 0 40 31,0 0 97-31,0 0 47 0,0 0-8 16,0 0-32-16,0 0 0 15,0 0-8-15,0 0-72 0,0 0-32 16,0 0-72-1,0 0 0 1,0 0-8-16,0 0-8 0,0 0 0 16,0 0 0-16,0 0 8 0,0 0 0 15,0 0 48-15,0 0 0 16,0 0 32-16,0 0-64 0,0 0-16 15,0 0 8-15,2 0 88 16,3 4-8 0,-1 1-8-16,1 1 8 15,2 2 16-15,-2 1 0 16,1-2-16-16,2 3-40 0,-3 1-40 15,5-1 0-15,-2 1 0 16,1 0 8-16,1 1-8 0,-5-3-8 31,5 0 0-15,-4-1 0-16,1 0 0 0,-3-3 8 15,1 2-8-15,0-1 0 0,-3-2 0 16,4 2 0-16,-4-2 0 16,1-1 0-16,0 3 16 0,0-1-8 15,2-1 0-15,-3 2 0 31,3-4 40-31,-4 2-48 16,1 0 16-16,3-2-16 0,-5-1 8 0,0 1 8 16,3 1-8-16,-3-3-8 15,0 2 8-15,2-2 0 16,-2 2-8-1,0-2 8-15,0 0-8 16,1 2 8-16,-1-2 40 16,0 0 8-16,5 0-8 0,-5 0 48 0,0 0 16 15,0 0 16-15,0 0 24 16,0 0-8-1,0 0-88-15,0 0-56 16,0 0-16-16,0 0-64 16,0 4-8-16,0 0 32 15,2 0 56-15,1 2 8 0,-1-3 0 16,2 0 0-16,-4-3 48 15,0 2 8 1,0-2 16-16,0 0 56 16,0 0 56-16,0 0-32 15,0 0-80-15,0 0-80 0,0 0-56 16,0 2-24-16,0-2 72 15,0 2 0-15,2-2 8 0,-2 2 8 32,0-2 56-32,3 0 48 15,-3 0 144-15,0 0 64 16,0 0 17-16,0 0-49 0,0 0-40 15,0 0-104-15,0 0-88 16,0 0-56-16,0 0-56 0,0 0-8 16,0 0 0-1,0 0 0-15,0 0 8 16,0 0 32-16,0 0-24 15,0 0 48-15,0 0 0 0,0 0 8 16,0 0 8 0,0 0-8-16,0 0-8 15,0 0 0-15,0 0-8 0,0 2-64 16,0 2-8-16,2 0 72 15,3 0-8-15,-5 0 8 16,0 1 0-16,0-4 8 0,1-1 0 16,-1 2 8-16,0-2 88 31,0 0-16-31,0 0 0 0,0 0-72 15,4 0-8-15,-4 0-8 16,0 0-64-16,3 0 64 0,-3 0-8 16,0 0-32-16,0 0 40 15,0 0 8-15,0 0 16 0,0 0 80 31,0 0 56-31,0 0 64 16,0 0 8-16,0 0 8 16,0 0-56-16,0 0-80 0,3-2-16 15,2-8-32-15,3-4-40 16,3-4-8-16,5-5 0 0,2-2 8 31,2-3-8-31,1 0 0 0,-2 0-8 16,5 1 8-16,-8 5-8 15,-1 5 0-15,-1 0-8 0,-2 4 8 16,-4 2 8-16,0 3 0 15,-3 2 0 1,-2 2 8 0,2 1-8-16,-4 1 8 0,1 0 0 0,1 2 0 15,-3-2-8 1,3 2-8-16,-3 0-40 0,0 0 40 0,0-5-8 15,5 1-32-15,5-2 48 32,-2-4 0-32,7-4 0 15,-3 0 0 1,0 0 8-16,-1 2 0 0,-4 4 0 0,-3 4-8 0,-2 0 0 15,0 4 0-15,-2 0 8 16,0 0 48-16,0 0-8 31,0 0-32-31,0 0-8 0,0 0 88 16,0 0-16-16,0 0 24 15,0 0-32-15,0 0-64 0,0 0-8 16,-13 8-696-16,-5 4-3225 16,-6-2-7201-16</inkml:trace>
  <inkml:trace contextRef="#ctx0" brushRef="#br0" timeOffset="7982">7042 8418 200 0,'0'0'600'31,"0"0"-16"-31,0 0-152 16,0 0-144-16,0 0-96 0,3 0 32 16,-3 0-8-16,0-2 64 15,0 2 96 1,0 0 184-16,0 0 209 0,0 0 199 0,0 0 248 15,0 0-144-15,0 0-192 32,0 0-207-32,0 0-129 0,0 0 16 15,0 0-24-15,0 0-72 16,0 0-128-16,0 0-160 0,0 2-88 15,-3 7-80-15,-3 2-8 16,-6 10 0-16,-2 7 0 16,-4 6 0-1,-1 2 48-15,-2 3-48 0,0-1 16 16,0 3-16-16,0-1 48 15,-2-4-40-15,5-4 0 0,5-6 56 16,-1-7-64-16,6-6 8 16,1-5 0-1,3-4 0-15,2 1 0 16,0-3 0-16,2 0 0 0,0-2 0 15,0 0-8-15,0 0-8 16,0 0 0-16,0 1-40 0,0 1 40 16,-3 4-72-1,1 2-56 1,2 3-112-16,-4-2 8 0,2-1 8 15,2-4-24-15,0-2-48 16,0-2 40-16,0 0 80 0,0 0 40 16,0 0 88-16,0 0-24 15,0 0 24-15,0 0 48 31,8 0 8-31,10-6 0 0,9-4 136 16,4-4 40-16,3 0-24 16,3-2-72-16,-3 0 48 0,0 3-120 15,-5 0 0-15,-3 3 48 16,-4 5-8-16,-2-2 8 15,-6 3-8-15,-1 2-40 16,-1 0 0-16,-6 0 48 16,-1 2-40-16,-2 0 40 15,-1 0 16-15,-2 0-24 0,0 0 40 16,0 0 8-16,0 0-16 15,0 0 0 1,0-2-80 0,0 2-232-16,0-2-576 0,0-2-585 0,0 0-1039 15,-8 2-3713-15</inkml:trace>
  <inkml:trace contextRef="#ctx0" brushRef="#br0" timeOffset="8494">7076 8673 2088 0,'0'0'1536'0,"0"0"1"0,0 0-33 16,0 0-272-16,0 0-408 0,0 0-95 15,-19 0-25 1,15 0-200-1,4 2-440-15,-3 12-64 0,-2 8-296 16,2 12 184-16,-3 4 112 16,4 0 48-16,-4-1-24 15,1-5-16-15,-2-7-8 0,1-1 48 16,-1-5 24-16,3-4-16 0,-1-2 0 15,0-7 8 1,5-2-56-16,0-4 88 16,0 0-32-16,0 0-56 15,0 0-8-15,0 1-8 16,0-1 0-16,0 6-720 0,0-2-1769 31,0-1-2096-31</inkml:trace>
  <inkml:trace contextRef="#ctx0" brushRef="#br0" timeOffset="9661">7446 8390 2864 0,'0'0'1136'16,"0"0"-952"-16,0 0-96 0,0 0 56 0,0 0-40 15,0 0 265 1,0 0 135-16,24 72-176 0,-19-40-40 15,1 10 80-15,-6 5-24 0,0 6 8 16,0 4-120-16,0 1-48 16,-3-4-72-1,-5-6-16-15,0-7-88 16,2-9 48-16,1-10-40 15,0-7 40-15,-2-5 104 16,3-3 328-16,-3-3 368 0,-1-4 49 31,-2 0-161-31,2 0-304 0,-1 0-112 16,5 0-72-16,1 0-144 15,3 0-56-15,0-2-56 16,0-5-80 0,0-3-72-16,0-3-32 0,3-6 56 0,5-3 112 31,5 1 8-31,0-4-48 0,3 3-72 15,2-2-56-15,0 1-64 16,3 0-72-16,0 3-40 0,5 0-48 16,-2 0 40-16,0 0-65 15,0 4-119 1,-7 1 64-16,-6 6 104 15,-3 5 112-15,-2 4 88 0,-6 0 16 16,0 0 64-16,4 0-8 16,-1 8 64-16,2 3 48 0,1 4 152 15,1 0-24-15,-1 0 40 0,-3 0 112 31,-3 0 0-31,0 3-40 16,0-2 48-16,0 3-80 0,0-4-104 16,0 0-24-16,0-6-80 15,0-3-120-15,0-4-616 16,0-2-736-16,0-4-473 0,8-14-111 15,4 0 224 1</inkml:trace>
  <inkml:trace contextRef="#ctx0" brushRef="#br0" timeOffset="11118">7738 8769 776 0,'0'0'1704'0,"0"0"-272"0,0 0-287 15,0 0-577-15,0 0-464 32,0 0-104-32,0 0-8 15,0 0-56-15,12 100 16 0,-4-75 32 16,6-6-40-16,-3-1 48 15,1-4 0-15,-3-3 0 0,3-4-72 16,-3-3 80-16,3-2-8 16,-4-2 8-1,3 0 72 1,0-9 64-16,1-10 112 0,-4-2-24 0,0-3-96 15,-5 1 16-15,-3 1 408 16,0 2 104-16,-8 0-56 16,-10 0-112-16,-4 0-328 15,-3 2-40-15,4 0-112 16,4 6 0-1,5 6-8-15,6 2-64 0,4 4-64 0,-1 0-128 16,3 0-104-16,0 0-56 16,0 0 48-16,0 0 0 0,0 2-64 31,0 0-88-31,0 0 0 15,0-2 208-15,8 2 184 0,3-2 120 16,2 0 0-16,0 0 8 16,3 4 0-16,-3-1 0 0,0 4 8 15,-1 3-8-15,0 4 16 31,-7 2 96-31,2 3 112 16,1 0-40-16,-5-1-48 0,2 0 48 16,-3-2-24-16,-2-4 48 15,4-1 16-15,-4-5 8 0,0-4 112 31,0-2 232-31,0 0 112 0,0 0-64 16,0 0-55-16,0 0 31 16,0-6-296-16,0-7-304 0,4-2 0 15,2-6-144-15,5-3 88 16,2-4 32-16,3 0 16 0,-1 4-8 15,1 4-32 1,-3 6-32 0,-2 5-24-16,-4 8-72 0,-1 1-8 15,1 0 32-15,2 8 64 0,-2 10 7 16,3 6 73-16,-1 2 8 31,-1 2 40-31,0 3-23 0,-3-6-17 16,-3 1 24-16,3-4 24 15,-5-3-40-15,0-4 0 16,0-5 64-16,0-3-16 0,0-3 24 15,0-4 80-15,0 0 112 0,0 0 200 32,0 0-112-32,-5 0-280 15,2-8-80-15,-1-3-48 16,4 0-32-16,0-2-64 0,0-1 56 15,0-2 16-15,0 4 64 16,4 1-8-16,4 0-32 0,-7 3 40 16,7 2-8-16,-4 0-32 31,2 1 0-31,-1-2-16 15,1 5-8-15,6 0 16 0,-4 2-64 0,0 0-72 16,0 0 24-16,2 2 80 16,-2 7 16-16,1-2 72 0,-4-1 0 15,0-2 8 1,-3-2 0-1,-1 0 0-15,4-2-8 16,0 0-128-16,3 2-257 0,3 0 185 16,7 0 136-16,0 0 48 0,3 1 8 15,-3-1-64-15,1-2 64 0,-8 0 0 16,2 0-56-16,-3 0 48 31,-2 0 16-31,2-7 16 16,-4-7-8-16,1-4 0 0,-3 0 40 15,0 0 16-15,-4 2 88 16,0 2 56-16,0 0-8 0,-10 2-71 31,-3 0-1-31,-3-2-40 16,-2 2-32-16,-3 2-56 0,7-1 8 15,-1 7 184-15,2 2 24 16,7 2 40-16,-6 0-248 0,1 15-8 15,-3 4-136-15,-1 6 64 32,5-1 64-32,1 0-64 15,4-4 64-15,3-4-40 16,2-2-64-16,0-2-48 0,0 0 16 15,12 3 40-15,2-2 24 0,2 4 72 16,4-2 8 0,-3 0 0-16,4-2-8 15,-1-3 0-15,-4-3 0 16,-2-1 8-16,-2-4 8 15,-1-2 0-15,0 0-8 0,1 0 16 16,-1-8 72-16,2-9-88 0,-2 1-40 16,4-2-377-1,-6-4-839-15,1 7-928 16,-5 0-785-16</inkml:trace>
  <inkml:trace contextRef="#ctx0" brushRef="#br0" timeOffset="14329">8473 8755 904 0,'0'0'2064'0,"0"0"-1000"16,0 0 33-1,0 0 127-15,0 0-280 0,0-27-320 0,0 27-192 31,0 0-224-31,0 0-208 16,0 0-104-16,0 0-104 0,3 9 0 16,4 3 208-16,1 4 48 15,3 2 16-15,0 0-8 16,-3 2 0-16,1-2-48 0,-1 1 40 15,3-2-40 1,0 0-8-16,1-4 0 16,-4-3 0-16,1-1-8 0,-2-5-48 15,-2-3 48-15,-1-1 8 16,-4 0 0-1,2 0 128 1,-2 0 88-16,0 0 272 0,0-1 169 16,0-7-353-16,0-5-248 0,0 3-40 15,0 1-8-15,0 0 0 0,0 1 48 16,0 0-56-16,0-2 8 15,0 2-8-15,0-4 0 16,0 0-8 0,0 2 0-16,0 0 0 15,0 3 0-15,0 2 0 16,0 1 0-16,0 4-48 0,0 0-40 15,0 0-32-15,0 0-24 16,0 0-40-16,0 0-17 0,5 0 1 31,1 6 120-31,1 6 88 16,4 2 8-16,-3 4 64 0,2 0-64 15,3 0 56-15,-7 1-64 16,4-6-56-16,-2-5-16 16,-2-1-56-16,-2-5-24 0,-3-2 80 15,3 0 72-15,-1 0 160 31,-3-11 72-31,5-8-88 0,4-6-136 0,3-1-8 16,1-4 0-16,1 2 0 16,-3 4 0-16,1 4-8 15,-4 8-48-15,-5 6 48 16,0 4 0-1,-3 2 8-15,0 0 0 16,0 0 225-16,0 0-113 0,0 0-112 16,0 2-56-16,0 7-57 0,0 4-15 15,0 5 120-15,5 4 8 16,3-2 0-1,-3-2 8-15,1-4-8 16,1-6-72-16,-2-4-32 16,-2 0 96-16,2-4-40 0,-2 0-8 15,0 0 40-15,2 0 16 31,0 0 16-31,1 0 48 0,-1 0 8 16,2 0-16-16,1-4 88 16,3-10 273-16,-4-6 47 0,4-2-64 15,-1-2-48 1,-6 0-16-16,-2 4-104 0,-2 6-96 15,0 3-16-15,0 8-64 0,0 1 0 32,0 0-48-32,0 0 8 15,0 2-16-15,0-2-72 0,0 0 24 16,0 2 48-16,0 0 0 15,0 0 0-15,0 0 0 0,0 0-96 16,0 0-56-16,0 0-64 16,0 0-56-1,0 0 32-15,0 0 16 16,0 0 112-16,0 4 16 0,0 5 88 15,2 4 8-15,4 1 0 16,2 2 0 0,0 2 16-16,4 0-8 15,-1-2 0-15,0-2-8 0,0-2-8 16,1-1 0-16,-4-6 0 15,2-1-40-15,-2-2-8 0,-2-2 24 16,-1 0 32-16,1 0 152 16,1-13 192-1,1-10-136-15,-5-1 296 16,2 0-248-16,-3 4-192 15,2 6-48-15,-4 8 72 0,0 4-40 16,0 0-40-16,0 2 48 16,0 0 32-16,0 0-24 15,0-2-16-15,0 0 32 16,0-2-32-1,0 2-40-15,0-1 0 16,0 3 48-16,0 0-8 0,0 0 8 16,0 0-48-16,0 0 0 15,0 0 0-15,0 0-8 16,0 0-56-16,0 0 0 0,0 0-16 15,0 0 24 1,0 0 40-16,0 0 0 16,0 0-8-16,0 0 16 15,0 0-8-15,0 0 8 0,0 0-8 16,0 0 8-16,0-2-128 15,0 0-160-15,0 1-200 16,0 1 128 0,0 0 184-16,-4 0 96 0,4 0-8 15,0 0-56-15,-2 0 8 16,2 0 16-16,0 0 56 0,-2 0 56 15,2 0 8-15,0 0 80 16,0 0-16 0,0 0 0-16,0 0-48 15,0 0-8-15,-3 0 72 16,3 0 24-16,0 0 24 0,0 0-64 15,0 0-8-15,0 0 0 32,0 0 40-32,0 0-32 0,0 0 8 15,0 0-56-15,0 0 0 16,0 0-16-16,0 0-16 15,0 0-32-15,0 0 40 0,0 0 8 16,0 0-8-16,0 0 8 16,0 0-8-16,0 1-72 0,0 10-48 31,0 1 48-31,0 4 72 15,0 6 8-15,0 0 0 16,0 2-48-16,0 1 48 0,0-4 8 0,0-3-8 16,0-4 0-1,3-3 0 1,-1-7 0-16,-2-2 16 0,0-1 112 15,0-1 56-15,0 4 16 16,0 2-56-16,0 5-144 16,0 0 8-16,0 3-8 0,0-1 0 0,-2-4-8 15,2-3 0-15,0-2 8 16,0-4 8-1,0 0 120-15,0 0 48 16,0 0 24-16,0 0 192 16,0 0-40-16,0 0-72 15,0-6-64-15,0 0-152 16,0 1-64-16,0-3 0 0,0-1 0 0,0-1 8 31,0 1-8-31,0-4 8 16,-3-2-8-16,3 0 0 15,0-1 0-15,0 0 0 0,0 0-8 16,0 2 8-16,0-2 0 15,0 2-8-15,0-2 8 0,0 0-48 32,0-2-56-32,0 0-64 15,0 2 32-15,3 2 8 16,5 4 48-16,-8-1 80 0,5 5 0 15,-3 3 0-15,-2-1 0 0,5 0 0 32,-5 0-88-32,5-5-272 0,1 1-224 15,-4-1-192-15,7-3 16 16,-1 1 87-16,1 2 241 15,-1 3 40-15,-2 2 56 0,-3 4 104 16,-1 0 96-16,1 0 80 16,-3 0 56-16,2-3 0 15,-2 1 24-15,0-2 88 16,1-4 40-16,3-3-48 15,0-4-104-15,0 4 0 16,-3 0-16-16,6 3 16 0,-7 4 0 16,1 2 48-16,-1 2 88 15,0-2 88 1,0 2-8-16,0 0-16 15,2-2-88-15,-2 0 16 16,0 1 16-16,2-1-16 0,-2 2-119 16,3 0-9-16,-2 0-73 15,4 3-167-15,2 15 240 0,2 4 24 31,-2 6 136-31,-2 4 73 16,-2 1 7-16,2-1-72 16,0 0-88-16,-4 2 24 0,-1 0-56 15,0 3 16-15,0-2 40 16,0-1-40-16,0-2 24 0,0-3 8 15,0-10-40 1,0-4 24 0,-1-8 0-16,-4-3 112 0,0-4 80 15,2 0 32-15,-2 0-160 0,0 0-144 16,0-8-72-16,4 1 16 15,-3-1 48-15,4-5-48 16,0-2-96 0,0-6-24-16,10-5 64 15,8-6 48-15,4-6 8 0,3 0 48 16,0 1-40-16,-2 10 32 0,-7 7-48 15,-4 10-40-15,-6 5-88 16,-4 5-56 0,1 0 96-16,-3 0 40 15,0 0 40-15,0 0 72 16,0 2 56-16,0 5 32 15,0 3 80-15,0 1 88 0,-3 6-24 16,-9 7-32-16,-1 0-72 31,-3 4-80-31,2-2 40 0,-2-6-80 16,4-4 64-16,1-7-64 15,4-4 72-15,1-3 32 16,4 0 8-16,-2-2-120 0,2 0 8 16,2 0-8-16,0 0-56 31,0 0 8-31,0 0-8 0,0 0 0 15,0 0-24-15,0 0-48 0,0 0-96 16,0 0-16-16,0 0 16 0,0 0 16 16,0 0 24-16,8 0 104 15,5 0 72 1,5 0-112-1,8 0 112-15,-1 2 0 0,6 4-48 16,1 0 56-16,-1 3 0 16,0-2 0-16,1-1 56 0,-6 0 16 0,-2 1 32 15,-1-3-24 1,-4 0 0-1,-6-1-16-15,-5-1 0 16,-3-2 56-16,0 0 8 0,-5 0 104 16,0 0 256-16,0 0 104 15,0 0-80-15,0 0-152 0,0-16-360 16,-10-5-376-16,-9 0-4609 15</inkml:trace>
  <inkml:trace contextRef="#ctx0" brushRef="#br0" timeOffset="22818">7562 9297 1432 0,'0'0'1376'0,"0"0"-144"0,0 0 193 31,0 0-65-31,0 0-160 15,0 0-32-15,0 0 25 0,0 0-145 16,0 0-152-16,-1 0-256 16,-14 7-536-16,-8 20-104 0,-4 14-152 15,-12 12 104-15,-3 7 40 16,0 2 0-1,2-4 0-15,6-10 8 16,3-5 0-16,7-11 8 0,1-6 0 16,6-9 72-16,4-2-72 15,3-7 88-15,5-4 0 0,5-4-8 16,0 0-88-1,0-6-448-15,0-13-1600 16,7-4-4274-16</inkml:trace>
  <inkml:trace contextRef="#ctx0" brushRef="#br0" timeOffset="23485">6600 10189 2904 0,'0'0'1448'0,"0"0"-951"15,0 0 207-15,0 0 240 31,0 0-224-31,0 0-512 16,0 0-208-16,0 24-208 0,0 10 208 16,0 8 64-16,6 6-48 15,-4-2 64-15,3-6-72 16,-1-3 40-16,1-9-32 0,-1-7-16 31,-1-4 0-31,-3-9-256 16,0-3-88-16,0-5-144 0,0 0-296 0,0-7-1041 15</inkml:trace>
  <inkml:trace contextRef="#ctx0" brushRef="#br0" timeOffset="24110">6546 10074 1632 0,'0'0'2536'0,"0"0"-1447"0,0 0-609 0,0 0-480 0,0 0 0 31,0 0-80-31,0 0 80 0,76-2 104 15,-47 2 0-15,0 0-8 16,-3 10-88-16,0 3 72 16,-3 0-24-16,-9 2-48 0,-2-2 40 31,-6 2-32-31,-6 1 168 15,0 2 32-15,0 3 376 0,-16 6-72 16,-7 3-224-16,-4 0-144 16,-4-4-56-16,0-2-32 0,2-8 0 15,5-5 0-15,6-6-16 16,7-1-40-1,6-4-8-15,5 0 0 16,0 0-208-16,0 0-184 0,5 0-16 16,13 0 160-16,4 0 248 15,3 0 40-15,-1-6-24 16,0 3 32-16,-1 1-48 15,-9 2 0 1,-1 0-16-16,-2 0-56 0,-2 0 56 16,0 9 8-16,-4 3 8 0,-3 3 112 15,-2 0 72-15,0 3 152 16,0 3 216-16,-10-2 96 15,-8 2-79 1,2-1-65-16,-3-2-192 16,-1-2-128-1,3-4-128-15,0-3-56 0,6 0-464 0,-7-3-689 16,5-4-1431-16,4-2-2825 0</inkml:trace>
  <inkml:trace contextRef="#ctx0" brushRef="#br0" timeOffset="24599">6900 9962 1488 0,'0'0'1928'0,"0"0"-864"0,0 0 297 15,0 0-161 1,0 0-304-16,0 0-496 15,0 8-400-15,0 17-112 16,0 11-64-16,0 11 176 0,-5 11 8 16,5 3 48-16,0-3-56 15,0-2 16 1,0-8-8-16,8-5-8 15,2-9-8-15,5-8-56 16,-1-3 56-16,-3-4-8 0,5-5-40 16,-3-4 48-16,2-6-64 15,-1-4-168-15,3 0-336 16,2-6-192-1,10-28-352-15,-5 2-577 16,-1 2-543-16</inkml:trace>
  <inkml:trace contextRef="#ctx0" brushRef="#br0" timeOffset="25294">7210 10293 1088 0,'0'0'1152'15,"0"0"80"-15,0 0-48 16,0 0-415 0,0 0-17-16,0 0-80 15,0 0-96-15,0 0-128 0,0 0-192 16,-73-6-184-16,57 36-64 0,2 2 64 15,-1 2-72-15,6-2 0 16,7-8-8 0,2-5-112-16,0-6 16 15,0-5-8-15,0-2-32 16,8-3 40-16,3-3-8 15,4 0 112-15,3 0 64 0,1-11 64 16,0-8-48-16,4-5-80 0,-5-8-8 31,-2 0-40-15,-3-1 48-16,-13 7 56 0,0 6 104 15,0 8 448-15,0 8 88 0,0 4 17 16,0 0-313-16,0 0-400 16,0 0 0-16,0 14-256 0,0 6 24 15,0 5 144-15,0-2 16 31,3-1 64-31,5-5-56 16,3-8-72-16,1-1-169 0,-1-8-87 16,2 0-112-16,5 0 120 0,-2-15 24 15,2-12-192-15,-1-1-352 16,0-4 72-1,-8 2 352-15,1 4 255 16,-5 4 225 0,-4 6 161-16,-1 5 871 0,0 7 248 0,0 4-192 15,-1 0-256-15,-6 0-423 16,-1 19-409-16,3 7-145 15,2 6 41-15,3 4 96 16,0-2 0-16,0-6-64 16,0-7-16-1,8-8 16-15,2-5-80 0,1-4 48 0,-3-1 16 16,4-3 88-16,4 0 136 15,-5-19 72-15,5-5-136 0,-1-8-72 32,-4-4-376-32,-1-4-280 15,-7-4-440-15,3 0-384 0,-6-3 279 31,0 2 273-31,0-4-856 0,0 7 560 0</inkml:trace>
  <inkml:trace contextRef="#ctx0" brushRef="#br0" timeOffset="25813">7531 9922 112 0,'0'0'1104'15,"0"0"512"-15,0 0-128 16,4-12-239-16,-4 12-305 0,0 0-192 15,0 0-288-15,0 0-464 16,0 8 0-16,5 12 0 0,1 10 56 16,-1 6 200-1,0 10-72-15,0 3-64 16,-5 3-56-16,0-1 0 15,0-2 0-15,0-9-16 0,0-10-40 16,0-10-8-16,0-10 0 16,0-10 104-16,0 0 104 0,0 0-200 15,0-15-8 1,0-10-472-16,4-5-88 15,9-4 8-15,2 0 80 16,3 6 192-16,-1 4 176 0,0 7 48 16,-5 8 0-16,-5 5-64 15,-2 4-64 1,-2 0 32-16,-3 0 152 15,0 0 72-15,0 0 216 16,0 7 144-16,0 4 120 0,0-1 128 16,-11 3-16-16,-4 4-296 15,1-4-176-15,-3 4-120 0,0-3 8 31,-1-2-72-31,0-2-8 16,2-4-8-16,5 0-8 16,-1-4 8-16,12-2 0 0,0 1-136 15,0 2-216-15,0-1-160 16,12 4 184-16,7-2 288 0,7 2 48 31,1-4 8-31,4-2 40 16,0 0 56-16,-7 0-104 0,5 0-384 15,-5 0-680-15,-3 0-728 0,-5 0-2529 16</inkml:trace>
  <inkml:trace contextRef="#ctx0" brushRef="#br0" timeOffset="26395">8069 9800 4304 0,'0'0'1201'15,"0"0"-1153"-15,0 0 344 16,0 0 312-16,-4073 112-208 15,8146-68-296 1,-4074 1-96-16,-4-6-96 0,-3-3 40 0,-2-6 8 16,4-9 8-16,-1-8 48 0,-4-2 96 31,3-7 224-31,0-4 24 15,6 0 137-15,0 0-25 16,2 0-176-16,0 0-192 0,0 0-200 16,0-6-80-16,7-3-144 0,9 0 96 15,-1 1 24 1,2 4-64-1,1 1-112-15,5 3-9 0,-4 0 57 16,-4 15 0-16,1 3 24 16,-5 2 120-16,-6 0 88 0,1-1 48 15,-6 0-32 1,0-3 88-16,0 0 64 0,-6-2 168 15,-10 2 57-15,-10-4-105 16,2-2-64-16,-10-4-88 16,3-4-136-16,2-2-184 15,8 0-456-15,7-4-529 0,9-10-751 16,5-10-409-1,14 2-239 1</inkml:trace>
  <inkml:trace contextRef="#ctx0" brushRef="#br0" timeOffset="26676">8155 10116 40 0,'0'0'744'0,"0"0"-40"15,0 0 440-15,0 0-176 32,0 0-240-32,48 117-424 0,-32-85-215 15,-3-4-81-15,5-8-8 16,-7-6 0-16,1-5-8 0,-7-9 8 15,1 0 104-15,-1-2 312 16,-2-15 368-16,5-5-112 16,-1 0-144-1,-2 2-120-15,-2 3-56 0,-3 6 24 16,0 3 256-16,0-1-87 15,-12 3-529-15,-7 3-16 0,1-1-569 16,2 2-95-16,5 2-792 16,3 0-560-1,5 0-593 1</inkml:trace>
  <inkml:trace contextRef="#ctx0" brushRef="#br0" timeOffset="26952">8321 10127 1464 0,'0'0'1640'0,"0"0"-192"15,0 0-159-15,0 0-329 0,0 0-488 16,0 0-472-16,0-2-32 0,8 2-272 16,2 2-16-16,8 11 240 15,1 2 72-15,4 2 8 31,-4 4 8-31,0-3 40 0,-2-2-40 16,0 0 48 0,-2-2-8-16,1-4-48 0,-3 0-56 0,5-2-104 15,1-2-72-15,-1-2-96 16,0 0 40-16,-5-4 224 31,-5 0-640-31,-8 0-297 0,0-4-175 16</inkml:trace>
  <inkml:trace contextRef="#ctx0" brushRef="#br0" timeOffset="27180">8588 10057 3424 0,'0'0'1473'0,"0"0"-849"15,0 0 96 1,0 0-280-16,0 0-128 16,-65 102-168-16,44-60 64 15,-2 2 24-15,4 2 176 0,-4-8 56 16,4-6-176-16,3-12-136 15,3-8-48-15,-10-5-104 0,2-5-864 16,-3-2-3993-16</inkml:trace>
  <inkml:trace contextRef="#ctx0" brushRef="#br0" timeOffset="30351">6690 11075 3648 0,'0'0'1609'15,"0"0"63"-15,0 0-456 0,0 0 81 16,0 0-497-16,0 0-552 0,0 2-248 31,0 14-240-15,0 10 88-16,0 12 152 0,0 7 8 0,0 0 0 15,5 2-8-15,1-3-8 16,6-7 8-16,-3-4 0 0,4-7-96 31,-1-8 48-31,-4-6-8 16,0-6-104-1,-5-6-72-15,2 0 104 0,0-10 128 0,0-18 80 16,3-12 0-16,-2-9-32 0,4 2-48 16,-4 2-96-16,-1 13 88 31,0 11 0-31,-2 8 8 15,0 9 0-15,-3 4 0 0,2 0-72 16,4 0-145-16,1 8-111 16,9 11 240-16,-3 1 88 0,5 1 88 15,1 0-72-15,-6-6-8 16,0 0-8-16,-5-7 8 15,2-3-8 1,-5-3-16-16,-1-2 16 0,-2 0 0 16,0 0 96-16,1-4 16 15,3-15 177-15,1-11-65 0,-2-11-112 16,-2-5-112-1,-3-4-144-15,0 2-185 16,0 2 25-16,0 10-176 16,0 8 40-16,0 7 240 0,0 12 192 15,0 3 8 1,0 4 72-16,0 2 176 0,0 0 8 0,0 0-16 31,0 0-208-31,0 0-32 16,0 0-152-16,0 13-96 0,8 10 248 15,2 9 56-15,1 6 136 16,0 6 8-16,-1 4-40 0,-2 0-40 15,-2-2-40-15,3-5-72 16,-6-9 0-16,0-11 0 31,-1-4 72-31,-2-8-32 0,1-7 72 16,-1-2 89-16,0 0 135 15,0 0 112-15,0-11-424 0,0-8-32 16,0-4-336-16,10-3-96 16,6-2 63-1,5 3 233-15,-2 5 56 16,-4 6-8-16,-2 7-24 0,-2 5-72 15,1 2 0-15,-3 0 56 16,-1 6 72-16,2 5 48 0,-2 2 8 16,2-2 56-1,-2-1 8 1,-5-4-8-16,0-1-48 0,2-3 0 15,-5 0 0-15,0-2-8 0,3 0 0 16,1 0-48-16,0 0 40 16,-2 0-120-16,3 0-72 0,0 2-40 15,-5-2-48-15,0 0 8 31,0 0 280-31,0 0 16 16,0-2-16-16,0-9 0 0,-7-1-664 16,2 1-832-16,-3 0-193 0,5 5-167 15,-2 2 536-15</inkml:trace>
  <inkml:trace contextRef="#ctx0" brushRef="#br0" timeOffset="30582">7246 11175 1120 0,'0'0'1336'0,"0"0"-144"0,0 0-200 15,-2 0-7-15,2 0-201 0,0 0-392 16,0 0-328-16,0 0-64 31,0 0-56-31,0 4 56 16,0 2 56-16,0 5-40 15,3 1-8-15,5 1 8 0,0 4-8 0,-1 0 56 16,-2 0-8-16,0-4-40 15,-2 0 40-15,0-5-56 16,-3-3-264-16,2-3-96 16,-2-2 184-1,0 0 72-15,0-7-216 0,-5-7-1897 16</inkml:trace>
  <inkml:trace contextRef="#ctx0" brushRef="#br0" timeOffset="30793">7234 10863 4849 0,'0'0'1616'15,"0"0"-368"-15,0 0-520 16,0 0-368-16,0 0-360 16,0 0-1144-16,0 0-2065 0,0 30-879 0</inkml:trace>
  <inkml:trace contextRef="#ctx0" brushRef="#br0" timeOffset="31038">7299 11147 3776 0,'0'0'224'0,"0"0"-224"15,0 0 0-15,0 0 280 16,0 0 161-1,0 0-217-15,124 6 48 0,-95-14-96 16,0-1-72-16,-1-2-104 16,-6 1-384-16,1-1-721 0,-8 2-767 15,-6-1-224-15</inkml:trace>
  <inkml:trace contextRef="#ctx0" brushRef="#br0" timeOffset="31232">7459 10981 4176 0,'0'0'1385'15,"0"0"-105"-15,0 0-864 0,0 0-112 32,0 0-152-32,0 0 328 15,0 0-256-15,-2 132-152 0,4-98 8 16,9-2-80-16,-6-2-80 15,5 4-600-15,-7-7-960 16,2-9-777-16</inkml:trace>
  <inkml:trace contextRef="#ctx0" brushRef="#br0" timeOffset="31621">7628 11255 368 0,'0'0'720'0,"0"0"280"16,0 0-144-16,0 0-288 0,0 0 64 15,0 0-79 1,0 0-273-1,125-64-24-15,-106 45 200 0,-1-6-72 0,-10 3-104 16,-3-2-8-16,-5 2-96 16,0 2-96-16,-16 4-72 15,-2 8 0 1,2 6 136-16,-5 2-72 15,3 2-72-15,0 16-8 16,2 4 8 0,-2 2 16-16,7 2 40 0,3-2-8 0,0 1 8 15,5-3-8-15,-1-3-32 0,4 0 0 31,0-4 32-31,0 0-48 16,0-4 8-16,7-3-8 0,4 1 0 16,4-3 56-1,-2-2-8-15,4-2 56 0,6-2-40 16,6 0-64-16,15-8-648 0,-4-9-952 31,-6 0-1113-31</inkml:trace>
  <inkml:trace contextRef="#ctx0" brushRef="#br0" timeOffset="32877">7357 11241 128 0,'0'0'1328'0,"0"0"-184"16,0 0 136-16,0 0-263 15,0 0-201 1,0 0-224-16,0 0-352 15,0 0-200-15,0 0-40 16,0 0-88-16,0 0-136 0,0 0-16 16,2 0 88-16,-2 0 144 15,0 0 8-15,3 0 112 0,-3 0 24 31,0 0 16-31,0 0 48 16,0 0-32-16,0 0-72 16,0 0-88-16,0 0 0 0,0 0-8 15,0 0 0-15,0 0 0 16,0 2-8-1,0 2-64-15,0 4 24 16,0 7 48-16,0-2 152 16,0 6-24-16,0-6-32 0,0 0-96 15,0-5-136-15,0-3-248 0,0-3-184 16,0-2-16-16,0 0 320 15,-11-2-193-15,-1-9-3495 16</inkml:trace>
  <inkml:trace contextRef="#ctx0" brushRef="#br0" timeOffset="34420">8066 10829 3064 0,'0'0'1937'0,"0"0"-609"15,0 0-160-15,0 0-368 16,0 0-104-16,-3 0-632 0,3 0-64 15,0 11-320 1,0 16 56-16,3 11 264 0,5 8 96 16,-3 4 56-1,1 2 64-15,-6-4-16 0,0-6-48 16,0-8-47-16,0-9-49 15,0-10 16-15,0-7-24 0,0-5 88 16,0-3 64-16,0 0 88 16,0-3-96-1,-4-13-192 1,-3-4-672-16,1-3 23 0,1 0-103 0,5 3-64 15,0 6 296-15,0 4 264 16,11 4 120-16,0 2 88 0,6 2 48 16,2 2 104-1,-1 0 8 1,3 0 8-16,-4 0-64 15,3 0-8-15,2 2-48 0,-4 8 8 16,0 2 56-16,0 2 32 0,-7 2 80 16,-3 2 64-16,-8-2 80 15,0-2 56-15,0-1 208 31,0-2 185-31,-18-1-153 0,-1-3-72 16,1-1-208-16,0-4-184 16,1-2-152-16,5 0 0 0,6 0-456 15,6-2-344-15,0-13-601 16,0-4-239-16,13-4 88 15,9-3 295-15,4 2 577 16,2 2 448 0,-9 4 232-16,-3 6 472 0,-3 4 360 15,-3 6-175-15,-5 2-321 0,1 0-248 16,-1 2-8-16,-2 14 120 15,4 6 120 1,2 2-112 0,3 0-80-16,-1-4-64 0,2-2-64 15,-2-5 0-15,1-6 0 16,-4-3 0-16,0-4 0 0,0 0 136 0,-2-9 216 15,1-18 72-15,-1-5-184 32,2-4-112-32,-8 2-80 15,0 6 32 1,0 6-80-16,-8 10-152 0,-5 6-312 0,0 6-168 15,4 0-248-15,2 0-377 0,6 0-327 16,1 0-208-16,0 0 592 16,0 0 1129-16,4 0 71 0,4 0 559 31,4 0 489-31,-1 0 248 15,2 0-328-15,0 0-31 0,6 0-281 16,-1 0-216-16,3 0-176 16,7 10 16-16,-3 2-64 31,8 2-96-31,-4 0-16 0,1 2-24 15,-2-2-72-15,-6 2 48 16,-2-4-8-16,-6-2 8 0,1-3-56 16,-4-3-184-16,2-3-376 0,-2-1-296 15,2 0-153 1,5-1-407-1,-7-16-504-15,-4 0 729 0</inkml:trace>
  <inkml:trace contextRef="#ctx0" brushRef="#br0" timeOffset="34632">8804 10886 808 0,'0'0'1736'0,"0"0"-240"15,0 0-583-15,0 0-265 16,0 0-264-16,0 0 152 16,-115 77 32-16,93-39-152 15,2 4 24-15,-2 0 80 16,-1-4 184-16,7-6-119 0,0-8-137 31,5-5-136-31,4-9-64 0,2-3-72 16,2-5-72-16,3 0-104 15,-3-2 0-15,-2 0-952 0,-1 0-1745 16</inkml:trace>
  <inkml:trace contextRef="#ctx0" brushRef="#br0" timeOffset="36693">6886 11881 2984 0,'0'0'544'0,"0"0"-424"0,0 0 16 31,3 147 56-31,8-90 16 16,0 0 40-16,2-1 17 0,2-7 55 15,-4-6 96-15,-4-11 24 16,-1-6 48-16,-4-10-176 0,1-7-144 16,-3-5-48-1,1-2 8 1,-1-2-128-16,0-2-16 31,0-13-1400-31</inkml:trace>
  <inkml:trace contextRef="#ctx0" brushRef="#br0" timeOffset="37049">6889 11761 4448 0,'0'0'721'0,"0"0"-353"0,0 0-360 0,0 0-8 0,0 0-336 15,0 0 216-15,21 22 120 16,-7-16 8-16,1 0 40 0,-1 0 24 15,2-2-64-15,1 1 72 32,2 2-72-32,0 1-8 15,2-2-248-15,-1 2-601 0,-4 4-455 16,-2 0-376-16</inkml:trace>
  <inkml:trace contextRef="#ctx0" brushRef="#br0" timeOffset="37300">6952 12094 568 0,'0'0'2720'0,"0"0"-1912"16,0 0 177-1,0 0-209 1,0 0-512-16,0 0-264 0,0 0-32 15,0 0 32 1,13 0 80-16,4 0 528 0,6 0-64 0,6 0 8 16,-1-4-144-16,2-8-152 0,17-11-256 15,-7 6-1032-15,-9 0-2153 16</inkml:trace>
  <inkml:trace contextRef="#ctx0" brushRef="#br0" timeOffset="37803">7199 12120 4048 0,'0'0'2009'16,"0"0"-1489"-16,0 0-520 0,0 0 8 0,0 0 64 15,-5 116-64 1,13-84-8-16,5-2 8 15,0-4-16-15,0-5-40 0,1-8-48 16,-6-4 96 0,4-7 0-16,-4-2 48 15,0 0-40-15,3-9 0 0,0-10-8 16,1-8 0-16,-1-3-416 0,-3-4-56 15,-1-2-200-15,-3 1 295 0,0 1 41 32,-4 6 232-32,0 9 104 15,0 6 376-15,0 7 561 16,0 5-193-16,0 1-344 0,0 0-400 15,0 0-152-15,3 9-88 16,3 6 176-16,4 0 64 0,1 4 64 31,-1 1-56-31,3-2 120 16,3-2-80-16,-5-2-40 0,6-2-8 15,-6-4 0-15,0-4 0 16,4-4-208-16,-7 0-648 16,-3 0-945-16</inkml:trace>
  <inkml:trace contextRef="#ctx0" brushRef="#br0" timeOffset="38281">7501 12060 2984 0,'0'0'1512'0,"0"0"-1295"16,0 0-209-16,0 0 208 15,0 0 344 1,0 0-72-16,0 0-96 15,26 122 40-15,-22-94-104 16,-4 0 136-16,0-6 48 16,0-7-360-16,0-6-88 0,0-7 16 0,0-2 16 15,0 0 56-15,0 0 56 16,0-2-152-16,0-10-56 15,0-4-200 1,0-4-8-16,0-2 16 16,7-2 40-16,6-4 72 0,3 0 0 15,5 0-16-15,6 1 16 16,-4 6 24-16,0 3 48 15,-4 6-192-15,-6 7-144 0,-3 5-48 32,-5 0 128-32,1 0 264 15,-1 11 32-15,-2 2 272 0,2 4 48 16,0-3-40-1,0 2-104-15,-1-2-80 0,0 0-24 16,1-2-104-16,-1-1-472 0,0 0-1120 16,-1-5-2377-1</inkml:trace>
  <inkml:trace contextRef="#ctx0" brushRef="#br0" timeOffset="38546">7863 11970 4080 0,'0'0'1929'0,"0"0"-577"16,0 0-624-16,0 0-496 31,0 0-232-31,0 0-8 0,0 0-56 16,-38 115 0-16,40-94-16 15,9-5 16-15,2-2 0 16,3-3 64-16,-3 0 0 0,5-5 48 16,3-4 48-16,0-2-96 15,21-2-176 1,-10-15-976-16,-1 0-2097 0</inkml:trace>
  <inkml:trace contextRef="#ctx0" brushRef="#br0" timeOffset="39066">8211 11976 4841 0,'0'0'680'15,"0"0"-352"-15,0 0-112 31,0 0 128-31,0 0 432 16,136-65-200-16,-92 45-280 0,-2 0-104 16,-2 2-192-16,5-4 0 0,-11 6-1200 15,-10 2-1425-15</inkml:trace>
  <inkml:trace contextRef="#ctx0" brushRef="#br0" timeOffset="39302">8402 11743 4504 0,'0'0'2185'0,"0"0"-1233"0,0 0-248 16,0 0-704-16,0 0-104 15,0 0 96-15,-2 88 8 0,2-48 128 16,0 0-56-16,0 0 32 15,2-2 8 1,0-6-40-16,2-2-72 16,1 2-552-16,-3-7-1272 15,1-9-2089-15</inkml:trace>
  <inkml:trace contextRef="#ctx0" brushRef="#br0" timeOffset="39783">8636 12044 392 0,'0'0'704'15,"0"0"-392"-15,0 0 416 0,0 0-96 16,0 0-40-16,0 0-208 16,0 0-384-16,0 0-120 15,116-115-504 1,-109 83-160-16,-7 6 528 0,0 2-216 15,-5 8 472-15,-14 6 72 16,-2 6 784-16,-2 4-24 0,4 0-8 16,-1 0 9-16,4 0-137 15,5 8-128 1,-5 4-152-16,8 4-96 15,-2 2 72-15,2 4 0 16,1 4-56-16,3 2-176 16,-1-1-64-16,3-1-16 0,2-3-72 15,0-2-8-15,0-3-16 0,0-4-40 31,10-5 56-15,-2 2 8-16,0-5 0 0,3-2 56 16,4 0-64-16,-1-2-56 0,4-2-128 15,11-2-232-15,-6-12-656 16,-4-4-1561-16</inkml:trace>
  <inkml:trace contextRef="#ctx0" brushRef="#br0" timeOffset="40206">8867 11725 1320 0,'0'0'5033'0,"0"0"-4545"16,0 0 344-16,0 0-552 0,0 0-280 0,-31 14-176 15,18 14 32-15,2 4-184 16,0 4 40 0,0 0 208-16,4-3 56 15,2-6 16-15,5-7-64 16,0-3-272-1,0-7-168-15,10-7-248 0,9-1 183 0,6-2 217 16,4 0 152-16,3-4-56 16,-1-5-72-1,-6-2 24-15,-4 5 200 16,-8 2 96-16,-5 4 16 15,-8 0 472 1,0 0 945-16,0 0 111 0,-11 4-296 0,-12 13-568 16,-4 2-376-16,-4 5-200 0,2 1-40 31,2-3-48-31,9-6-112 15,5-7-800-15,7-7-1296 16,1-2-2897-16</inkml:trace>
  <inkml:trace contextRef="#ctx0" brushRef="#br0" timeOffset="40454">8924 11891 5009 0,'0'0'1520'16,"0"0"-1456"-16,0 0 120 15,0 0 104-15,0 0 312 0,119-60-184 16,-83 38-240-1,-1 4-176-15,-7 5-176 16,-3 4-816-16,-8 3-1136 16,-11 2-2273-16</inkml:trace>
  <inkml:trace contextRef="#ctx0" brushRef="#br0" timeOffset="40758">8993 11652 1632 0,'0'0'3057'0,"0"0"-2513"16,0 0-544-1,0 0 0-15,0 0 288 16,2 131 208-16,-1-81-200 0,2 2-48 15,-1-4-32-15,1-3-40 0,1-10-72 16,0-6-56-16,6-9-40 16,-2-8-8-1,3-3 0 1,1-5 0-16,-4-1 208 0,8-3 160 0,2 0-32 15,3 0-80-15,5-18-256 16,-4-5-616-16,-7 2-2617 0</inkml:trace>
  <inkml:trace contextRef="#ctx0" brushRef="#br0" timeOffset="42622">7217 12900 5313 0,'0'0'1024'15,"0"0"16"-15,0 0-104 0,0 0-456 16,0 0 121-16,-91-28-129 15,72 28-288-15,-1 4-136 0,1 18-48 16,-2 10-16-16,8 4 16 31,-3 4-8-31,9 1-56 0,7-5-32 16,0-6 0-16,4-2-40 15,15-7-24-15,4 0 32 16,3-3 112-16,3-2 16 0,-2 0-65 16,-1-2-63-16,-3-2-160 31,-6 0-16-31,-5-2 120 0,-8-3 104 15,-4 2 80-15,0-1 136 16,0 5 288-16,-9 8 193 16,-11 3-209-16,-1 4-160 0,2-1-144 0,0-4-104 15,1-7-496 1,3-8-1657-1,7-8-2528 1</inkml:trace>
  <inkml:trace contextRef="#ctx0" brushRef="#br0" timeOffset="43014">7410 13164 3744 0,'0'0'945'0,"0"0"-937"0,0 0-8 15,0 0 112-15,0 0 120 16,0 0-72-16,0 0-56 0,60 7 48 31,-52-7 208-31,-1-13 296 0,-4-2-248 16,2-2-200-1,-5-2 8 1,0 0-40-16,-8 6-120 0,-7-2-40 0,1 9 56 0,-1 4 344 15,2 2-104-15,0 0-80 32,2 18-144-32,-2 6 88 0,2 6 56 15,1 0 65-15,7 4-73 16,0-4-88-1,3 1 32-15,0-7-32 0,0-2-80 0,3-6-56 32,10-4-48-32,1-2 48 0,9-6-192 15,1-4-529-15,8 0-167 16,4-19-328-16,12-24-632 0,-7 1 631 15,-7-1-1271 1</inkml:trace>
  <inkml:trace contextRef="#ctx0" brushRef="#br0" timeOffset="43868">7669 13024 1344 0,'0'0'1568'0,"0"0"809"0,0 0-425 0,0 0-704 15,0 0-400-15,0 0-303 16,0 0-257-16,-96 70-152 16,93-44-88-16,3 3-40 0,0-1-8 31,0-4-48-31,10-1-16 15,6-4 48-15,-3-3 8 0,5-6 0 16,-2-2-120-16,2-6-280 16,1-2-41-16,0 0 201 0,4-8-256 15,-8-11 88 1,-2-2 64-16,-7-3 56 0,-4 0 296 0,-2 3 48 31,0 6 440-31,0 2 96 16,0 7 64-16,0 4 73 15,0 2-281-15,-2 0-440 0,2 2-80 16,0 13-208-16,0 2 112 31,0 4 176-31,8-1-48 0,0-3-48 16,3-4 40-16,-4-7-16 0,-1-2 24 15,1-4 32-15,-2 0 16 16,3-6 48-16,5-16-40 0,3-7-8 15,6-6-209 1,-2-3-327 0,-6 4-304-16,-1 4-368 15,-5 11 312-15,-4 8 896 0,-4 9 240 16,0 2 1008-16,0 0-264 0,0 0-672 15,0 11-312-15,0 5 104 0,0 4 48 32,0-1-24-17,4-4-72-15,3-2-40 0,1-5-16 16,-2-5-224-16,4-3-432 0,0 0 64 15,1-13 112-15,4-10 144 0,1-5-128 16,-2 4 288-16,2 2 136 31,-9 8 40-31,-2 6 288 31,-4 8 160-31,6 0 8 0,-4 0-376 0,5 6-72 0,3 10 64 16,2 4 32-16,5 4-32 0,-3 1 16 16,-4-4-8-16,0-3-72 31,-4-4 48-31,-4-5-40 15,0-7-8-15,2-2 0 16,-2-2 0-16,7-19-8 0,3-7-208 16,5-4-184-16,-1-2-216 0,4 4-288 15,-6 8 128-15,-4 8 536 16,-4 6 232-1,-4 8 560-15,-3 0 424 16,0 0-328-16,0 0-296 0,0 4-208 16,0 8-64-1,0 0 72-15,0 6-40 0,-3 1-40 0,1-2-80 16,-4 5-560-1,2-6-1152-15,3-7-2545 16</inkml:trace>
  <inkml:trace contextRef="#ctx0" brushRef="#br0" timeOffset="44107">8142 12876 2472 0,'0'0'5857'0,"0"0"-5065"0,0 0-87 16,0 0-337-16,0 0-184 31,0 0 8-31,0 0 0 0,95-40-72 16,-59 25-120-16,-2 4-456 15,4 3-849-15,-10 6-1495 0,-7 2-2849 0</inkml:trace>
  <inkml:trace contextRef="#ctx0" brushRef="#br0" timeOffset="44277">8308 12980 3472 0,'0'0'2361'0,"0"0"-1921"16,0 0-48-1,0 0 8 1,0 0-144-16,0 0 56 0,0 0-136 15,107-78-176-15,-96 63-320 0,0 4-304 16,-7-5-472-16,-4 2-809 16,0 2-1958-16</inkml:trace>
  <inkml:trace contextRef="#ctx0" brushRef="#br0" timeOffset="44433">8389 12834 3040 0,'0'0'672'16,"0"0"-96"-16,0 0 177 0,0 0-273 15,-2 108-248-15,4-82-128 31,8-2-8-31,-2-3-96 16,3-6-48-16,4-7-816 0,-4-4-769 16,0-4-719-16</inkml:trace>
  <inkml:trace contextRef="#ctx0" brushRef="#br0" timeOffset="44612">8544 12810 3184 0,'0'0'2393'0,"0"0"-1921"0,0 0-392 16,0 0 72-16,0 0-16 0,0 0-56 15,0 0 72 1,76 124-152 0,-55-104-24-16,-2-4-632 31,10-14-665-31,-9-2-719 0,-4 0-567 0</inkml:trace>
  <inkml:trace contextRef="#ctx0" brushRef="#br0" timeOffset="44860">8751 12817 2832 0,'0'0'1857'0,"0"0"-921"0,0 0 272 0,0 0-256 16,-50 123-384-16,38-77 16 16,-4 6-119-16,2 2-9 31,-4 1 136-31,2-6-16 0,3-6-296 15,-2-11-144-15,9-10-48 16,3-12-24 0,-2-4 16-16,5-6-80 0,-3 0-400 0,1-6-1344 31,0-11-4162-31</inkml:trace>
  <inkml:trace contextRef="#ctx0" brushRef="#br0" timeOffset="45407">8890 12778 3880 0,'0'0'1865'0,"0"0"-697"0,0 0-144 16,0 0-736-1,0 0 64-15,0 0 697 16,129-53 63-16,-84 27-88 0,-3 3-440 15,-8 0-352-15,-7 5-136 16,-6 2-96-16,0 4-472 16,-8 2-520-16,-5 0-544 15,-8 2-513 1,0 0-415-1,0 4-1625-15</inkml:trace>
  <inkml:trace contextRef="#ctx0" brushRef="#br0" timeOffset="45619">9095 12551 4825 0,'0'0'1360'0,"0"0"-1056"0,0 0 192 0,0 0 152 16,0 0-176-16,-5 108 80 15,5-80-224-15,5 2-40 0,0 2-127 31,1 2 95-31,-1 0-56 16,0-2-96-16,-2-3 8 31,3-7-112-31,-1-10-528 0,2-7-1721 0,4-5-3304 0</inkml:trace>
  <inkml:trace contextRef="#ctx0" brushRef="#br0" timeOffset="46062">9313 12749 5225 0,'0'0'440'16,"0"0"-384"-16,0 0 32 15,0 0 88-15,0 0 80 0,0 0 160 16,0 0-56-16,95 33-16 0,-80-33 0 15,-4-4-56 1,2-6-288-16,-10-5-8 16,-1 4-168-16,-2-4 40 15,0 0-152-15,-10-2-144 16,-3 4 432-16,-5-2 0 0,4 5 248 15,-1 2 248-15,4 5 368 32,0 3 41-32,-2 0-329 0,1 0-88 15,-4 15-192-15,2 9-8 16,-2 3 56-16,9 3-152 0,1-4-176 15,6-1-8-15,0-2-8 16,0-5 8-16,6-3 0 16,1-2-8-16,5-3 0 15,0-4 48 1,-1-1-40-16,0-3 72 15,2-2-80-15,5 0-264 0,10-23-824 16,-6-5-953-16,-4-2-3608 0</inkml:trace>
  <inkml:trace contextRef="#ctx0" brushRef="#br0" timeOffset="46424">9500 12537 4456 0,'0'0'2537'0,"0"0"-1657"16,0 0 761-16,0 0-665 15,0 0-608 1,0 0-272-16,0 0-96 0,-29 34-152 16,27-8 80-16,-2 2 8 0,4-2-56 15,0-3-72-15,0-6-136 16,4-2-136-16,8-7-241 15,2-3-39 1,6-3-168-16,-1-2 264 16,0 0 272-16,1 0 176 15,-6 0 128-15,-2 0 72 0,-6 0 80 16,-4 0 264-16,-2 0 216 15,0 0 152-15,0 0-64 0,0 0 184 32,-2 0-119-32,-8 10-345 15,-9 7-288 1,0 1-80-16,-4 3-376 0,-4 6-1281 0,9-9-1127 15,0-6-2640-15</inkml:trace>
  <inkml:trace contextRef="#ctx0" brushRef="#br0" timeOffset="46801">9641 12671 5049 0,'0'0'1400'0,"0"0"168"0,0 0-199 16,0 0-777-16,0 0-504 15,0 0-40-15,0 0 8 16,147-98-40-16,-110 78-8 0,-7 2-8 31,-9 6-256-31,-3 3-513 16,-7 6-527-16,-11-3-344 0,0 4-105 15,0-2-1111-15</inkml:trace>
  <inkml:trace contextRef="#ctx0" brushRef="#br0" timeOffset="47165">9718 12384 3120 0,'0'0'2737'15,"0"0"-1953"-15,0 0-280 16,0 0-504-16,0 0 0 0,0 0 72 0,11 55 472 15,-6-23-136 1,2 2-112-16,1 2-40 0,-2 2-72 16,2 0 0-1,2 0-64-15,0-4-64 16,1-2-48-16,0-5 0 15,5-7-8-15,-7-6 0 0,-1-7 0 16,-2-1 0-16,-3-3 16 0,2-3 32 31,-2 0-40-15,-1 0 153-16,4 0 119 0,1-3-24 15,3-12 136-15,3-6-8 0,-1-5-384 16,0-20-208-16,-6 7-2009 16,-6 3-6112-16</inkml:trace>
  <inkml:trace contextRef="#ctx0" brushRef="#br0" timeOffset="60945">11454 10018 3144 0,'0'0'2265'0,"0"0"-1641"15,0 0 336-15,0 0-40 31,0 0 224-31,0 0-111 0,-42-51-33 16,31 46-272-16,3 1 8 0,-3 2 0 16,-1 0-152-16,1 2-271 15,-2 0-137-15,-2 0-88 0,4 0-88 16,-7 6-88-1,5 6 8 1,-6 2 8-16,3 6 64 16,1 3-48-16,-1 2 0 0,2 10-17 31,4 3 1-31,-1 5-8 0,4 4 72 0,4 3-80 0,3-4 8 0,0-2 8 31,3-5-32-31,10-3 0 16,5-6-80-16,1-4-96 0,2-5 8 15,-1-2 104-15,-3-8 48 16,0-3 8-1,-3-3 0-15,1-5-24 0,-2 0 32 0,4-11 104 32,3-15 96-32,2-6 0 15,-1-8-88-15,-3 1 0 0,-3-4 72 16,-6 3-16-16,-7 6 16 15,-2 4 56-15,0 2 144 16,0 5 72-16,-13 2 64 0,-3 3-136 31,3 4 41-31,0 1-89 16,3 6 16-16,2 1-96 0,-1 2-40 15,4 4-72-15,5-2-40 16,-3 2-480-16,-1 0-657 0,4 0-919 0,-1 4-3625 16</inkml:trace>
  <inkml:trace contextRef="#ctx0" brushRef="#br0" timeOffset="61317">11633 10437 184 0,'0'0'2856'0,"0"0"-2168"16,0 0 144-16,0 0 345 15,0 0-65-15,0 0-224 0,0 108-392 16,0-71-80-16,0 3-184 15,0 2-24-15,0 2-88 32,0-2-112-32,0-2 48 0,0-1-56 15,0-9 48-15,0-7 17 16,0-8-65-16,0-11-313 0,0-6-663 15,-4-21-672-15,-3-5-3769 0</inkml:trace>
  <inkml:trace contextRef="#ctx0" brushRef="#br0" timeOffset="61784">11587 10361 600 0,'0'0'4977'16,"0"0"-4297"-16,0 0 232 0,0 0-440 31,0 0-440-31,0 0-32 15,0 0-72-15,0 0 72 0,79-2 8 16,-50 2-8-16,0 0 16 16,-2 7 48-16,-4 0-16 0,-4 1-40 15,-6-2-8-15,-1 0 16 31,-8-1-16-31,-2 1 0 16,-2 1 80-16,0 5 264 0,-2 6 344 0,-14 7 193 16,0-1-185-16,-3-3-120 15,-1 0-168-15,6-3-208 0,-4-2-120 16,5-5-80-1,-6 0-352 1,3-3-952-16,3-6-1553 16</inkml:trace>
  <inkml:trace contextRef="#ctx0" brushRef="#br0" timeOffset="62285">11866 10505 432 0,'0'0'552'15,"0"0"280"-15,0 0-48 16,0 0-16-16,0 0-184 0,0 0 153 31,81 0-57-31,-68-13-240 16,1-4-80-16,-3 0-40 0,-4-2-144 15,-5 3-64-15,-2 4 176 16,0 1-144-16,-9-2 120 0,-7 3-128 16,-1 3 40-16,0 3-72 15,6 2 72 1,-2 2 240-16,7 0-48 15,-6 2-32-15,3 13-119 0,-4 6-49 16,2 5 80-16,-1 1 88 16,3 3-40-16,2 0-40 0,4-2-88 15,3-3-88 1,0-3 8-1,0-3-32-15,3-2-8 0,8-5-40 16,4-4-8-16,3-4-120 0,4-4-400 16,15 0-416-16,-9-16-689 15,-6 2-2688-15</inkml:trace>
  <inkml:trace contextRef="#ctx0" brushRef="#br0" timeOffset="62763">12050 10460 5793 0,'0'0'784'0,"0"0"-400"16,0 0-376-16,0 0 72 15,0 0 544-15,0 0 128 0,0 0-208 16,7 115-151 0,-7-92-1-16,0-3-136 15,-4-6-72-15,1-4 40 0,0-6 136 16,1-4 112-16,-1 0-56 15,3 0-136-15,0-4-280 16,0-12-192-16,0-5-312 0,5-2 64 16,9-3 200-1,1-2 32-15,3 2 64 16,-1 3 64-16,6 2 32 15,-4 2 40-15,-1 1 0 16,0 4 8-16,0 5-8 0,-7 2-48 16,-3 5-16-1,-5 2 72-15,1 0-64 16,-3 15 64-16,2 2 128 0,-1 7 80 15,0 1-72-15,-2 1-16 16,0-4-56-16,0-3-64 16,0-2-288-16,0-9-641 0,0-2-1311 31,0-6-3569-31</inkml:trace>
  <inkml:trace contextRef="#ctx0" brushRef="#br0" timeOffset="64197">12478 10022 3104 0,'0'0'1064'0,"0"0"137"16,0 0 463-16,0 0-600 0,0 0-464 16,0 3-168-16,2 10-432 0,4 14 160 15,-6 7 289-15,0 9-17 16,0 10 32-16,0 3-208 15,0-2-96 1,0-4-32 0,-5-7-104-16,4-13 32 0,1-9 16 0,-2-8-72 15,2-9 0-15,0-2 0 0,0-2-256 16,-5-8-496-16,0-9-1625 15,1 0-4272-15</inkml:trace>
  <inkml:trace contextRef="#ctx0" brushRef="#br0" timeOffset="64960">12491 10010 776 0,'0'0'2096'0,"0"0"-640"16,0 0 529-1,0 0-409-15,0 0-712 16,0 0-328-16,0 0-375 0,0 0-161 16,0 0 0-16,32-6 56 0,-9 8 88 15,1 6-64 1,-1 0 8-16,-1 1 64 15,-2 2-24-15,-4 1-48 16,-2 4 64-16,-6 3-16 16,-8 4 40-16,0 5 104 0,0 2 8 31,-16 2-88-31,-6-1-40 0,-4-1-48 15,-2-2-8-15,-2-2-8 16,-4-6-88-16,-2-2 0 16,6-5-96-16,5-4-160 0,8-3 120 15,2-2 80-15,12-4 56 16,3 0-96-16,0 0-264 0,0 0-232 31,8 0-24-31,10 0 448 16,4-2 168-16,6-6 72 15,-2 2-64-15,1 3 0 0,-3 1-8 16,-1 2 0-16,-5 0 16 15,-2 4 32-15,-3 9 8 0,-4 4 48 16,-4-2 48 0,0 4 8-16,-3 0-48 15,-2 1 40-15,0 3 32 16,-7-1 144-16,-15-1 80 0,-3 4-72 15,-5-3-72-15,-11-3-96 16,6 0-104 0,1-7 8-1,8-9-72-15,5-3-512 0,11-1-1264 0,9-19-2265 16,1-2-1312-16</inkml:trace>
  <inkml:trace contextRef="#ctx0" brushRef="#br0" timeOffset="65674">12769 10339 2456 0,'0'0'1016'15,"0"0"-840"1,0 0 168-16,0 0 160 0,11 61-111 0,-11-40 327 16,0 1-224-16,0 1-320 15,0-4-8-15,0-2 264 31,0-4-144-31,5-4-152 0,0-3-8 16,4-4-104-16,-1-2 128 16,7 0 184-16,1-12 64 0,2-10-120 0,-2-1-176 15,-3-1-96-15,-2 3 40 16,-4 4 80-1,-7 2 120 1,0 2 297-16,0 5 151 0,-20 2-216 16,-2 6-368-16,-2 0-112 15,3 0-112-15,1 4-120 0,6 8-280 0,9-1-321 16,2-4-207-16,3 1-256 31,0-6-336-31,14-2 295 16,5 0 473-16,4 0-48 0,0-11 320 15,-4-4 488-15,0 5 104 16,-7 1 760-16,-1 3 488 15,-6 3 33-15,-2 3-217 0,2 0-360 32,1 0-312-32,-2 12-80 0,4 8-64 15,-3 4-40-15,3 4-48 16,1 2-80-16,3-1-72 0,-1-5-8 15,0-7 0-15,2-2-8 32,-1-7-48-32,2-8 56 0,-4 0 8 0,6-12 96 0,-3-14-96 31,0-4 0-31,-2-2-8 15,-5-2 64-15,-1 2 272 0,-5 0 304 16,0 5 305-16,-5 3-145 0,-12 8-56 31,-3 6-288-31,-1 8-456 16,2 2-32-16,4 0-400 0,1 26-1040 15,6-2-857-15,3-1-1560 16</inkml:trace>
  <inkml:trace contextRef="#ctx0" brushRef="#br0" timeOffset="66184">13289 9984 5721 0,'0'0'1744'16,"0"0"481"-16,0 0-105 15,0 0-1200-15,0 0-536 16,0 0-384 0,0 0-128-16,0 0-152 0,0 49 224 15,-3-10 56 1,-4 14 104-16,-4 9-48 0,3 6-56 0,1-2 48 15,1-2 128-15,1-10 32 16,2-5-80 0,3-13-64-16,0-8-56 15,0-10 48-15,0-8-48 0,-2-6 48 31,2-4 96-31,0 0 72 0,0 0-15 0,0 0-209 0,-2-9-561 16,2-2-439-16,0-19-408 31,0 5-1081-31,0-1-2032 16</inkml:trace>
  <inkml:trace contextRef="#ctx0" brushRef="#br0" timeOffset="66922">13523 10236 5065 0,'0'0'1304'0,"0"0"440"0,0 0-327 16,0 0-585-16,0 0-80 0,0 0-224 15,-28 0-296-15,11 9-144 16,-1 7-40-16,-3 4 48 15,-3 4-40 1,-2 2-56-16,-2 2 8 16,3 0 0-16,-1-4 0 0,2-1 40 15,1-6 8-15,7-2-48 16,-4-4 56-16,6 0 16 0,3-5 0 15,-1-2 128-15,7 0 96 16,-3-1 0 0,5-1-152-16,3 0-72 15,0-2-72-15,0 0-8 16,0 0-56-16,0 0-56 15,0 0 8-15,0 0 16 0,0 0-40 16,0 0 16-16,0 0 16 31,0 0 88-31,3 0 0 0,5 0 0 16,-3 0 0-16,3 0 0 15,2 2 8-15,1-2 0 16,2 2 0-16,2-2 0 0,-1 2 0 0,2 3-8 16,4 1 8-1,2 2-8 1,-2 1 0-16,2 4 0 0,1 1 0 15,-4 0-8-15,-2-2 16 16,-3-3 0-16,-1 0 0 16,-5-5 0-16,-1-2 16 0,-4-2 32 15,-3 0-48-15,0-8-176 16,-3-8-504-16,-14 0-2201 0</inkml:trace>
  <inkml:trace contextRef="#ctx0" brushRef="#br0" timeOffset="69323">11178 11292 2936 0,'0'0'2801'16,"0"0"-1817"-16,0 0 496 15,0 0 33 1,0 0-793-16,0 0-616 15,0 0-104-15,0 55-120 0,0-16 120 16,0 5 112-16,0 4 16 16,-2 0-8-16,2-5 32 15,-1-5 64-15,1-4-40 16,-3-8-24-16,3-7-64 15,-2-4-16-15,2-7-16 16,0-3-40-16,0-5-8 0,0 0-8 16,0 0-280-16,-3 0-752 15,-2 0-1097-15,2-5-1111 16</inkml:trace>
  <inkml:trace contextRef="#ctx0" brushRef="#br0" timeOffset="69722">11167 11255 5385 0,'0'0'1024'15,"0"0"-168"-15,0 0 336 16,0 0-760-16,0 0-432 16,0 0 0-16,30 7 0 15,-4-7 304 1,5 0 137-16,4 0-121 0,-4 0 8 0,3-4-40 15,-10-1-128-15,-6 1-112 16,-7 2-40-16,-3 2 0 16,-4 0 0-1,-4 0-8-15,0 0-248 16,0 0-424-16,0 0-617 0,0 0-1447 15,-7 0-2665-15</inkml:trace>
  <inkml:trace contextRef="#ctx0" brushRef="#br0" timeOffset="70052">11149 11592 3936 0,'0'0'2505'0,"0"0"-1025"15,0 0 81-15,0 0-665 16,0 0-616-16,0 0-272 15,0 0 48 1,26 0-16-16,-7 0 152 16,1 0-24-16,2 0-112 0,1-4 16 0,-1 2-72 15,-1-2-104 1,-3 4-736-16,-2 0-713 0,-6 0-679 15,-7 2-281 1,-3 6-527-16</inkml:trace>
  <inkml:trace contextRef="#ctx0" brushRef="#br0" timeOffset="70272">11172 11855 4416 0,'0'0'1385'0,"0"0"-345"15,0 0 264-15,0 0-744 16,0 0-296-16,0 0 56 0,0 0 113 31,0 0-169-31,71-26-264 16,-33 10-184-16,-5 2-1297 0,-4 4-2848 0</inkml:trace>
  <inkml:trace contextRef="#ctx0" brushRef="#br0" timeOffset="70824">11465 11573 4336 0,'0'0'2825'15,"0"0"-2313"-15,0 0 16 0,0 0-152 31,0 0-216-31,0 0 208 16,0 0 17-16,23 71-201 16,-23-52-64-16,0-2 16 0,0-2-56 15,0-3 16-15,0-3 8 16,0 0 32-16,0-5 16 0,-5 0-72 15,4-2-8-15,1-2-24 32,-4 0-48-32,4 0 0 15,0 0-8-15,0 0-96 0,0-4 48 16,0-11-48-16,0 0-96 15,0-6 96-15,4-3 56 0,4 1 40 16,1 0 8 0,4 1 0-1,-1 7 56 1,1-2 8-16,-1 5-56 15,0 5 0-15,-1 2-8 0,-3 3-104 16,3 2 32-16,-2 0 72 16,-3 0 64-16,4 5 16 0,-2 4-8 0,-2 3 32 15,-1-1-8-15,2 2-8 16,-4-1 16-16,0 5-104 15,2 1-704-15,-2-2-1593 0,-1-7-4264 16</inkml:trace>
  <inkml:trace contextRef="#ctx0" brushRef="#br0" timeOffset="71618">11877 11475 6345 0,'0'0'672'16,"0"0"-344"-16,0 0 240 0,0 0-440 16,0 0-128-16,0 0 8 15,-85 73 0-15,72-43 0 0,5 2 112 31,0 1 72-31,4-5-112 16,4-4-80-16,0-5 72 0,0-4-72 16,4-5-72-16,7-6 72 0,2-4-48 15,5 0-144-15,1-12-96 16,4-12 88-1,1-6-16-15,0-3 48 0,-3 1-144 16,-2 4 152 0,-12 4 152-16,-1 8 8 0,-2 4 88 15,-4 4 48-15,0 4 176 0,0 4 120 16,0 0 48-16,0 0-104 15,0 0-208 1,0 0-168-16,0 0 0 16,0 0 0-16,0 2 0 15,0 6 16-15,-4 3 64 16,4 4 96-16,-1 4-32 0,1 3-15 15,-5 3-33-15,2 3-16 0,-1 2 16 32,0 2-40-32,0 0-48 15,1 1-8-15,3 3 0 16,0 0 0-16,0 0-8 0,0 2 8 15,0-2 8-15,0-4 0 16,0-6 48-16,0-5 16 0,0-8-8 31,0-6-48-31,0-3 96 16,-3-2 120-16,-2-2 232 15,-1 2-24-15,1 0-312 0,-7 2-80 16,3-2-40-16,1-2 8 0,-2 0 48 16,2 0 16-16,-2 0-64 15,5 0 88 1,-3 0 72-16,5-4 64 15,-2-2 112-15,5-5 64 16,0 0-40-16,0-8-152 0,0-4-120 16,8-9-104-16,10-3-8 0,3-1 0 15,-2 2 0 1,-1 6-128-16,2 2-848 15,-4 6-1240-15,-8 6-3290 32</inkml:trace>
  <inkml:trace contextRef="#ctx0" brushRef="#br0" timeOffset="72334">12034 11129 3168 0,'0'0'1432'15,"0"0"-423"-15,0 0 431 0,0 0-616 16,0 0-712-16,0 0-112 15,0 0 0-15,0 73 0 0,0-39 72 16,-2 4 144-16,-3 1 144 31,2 2-24-31,0-1-96 16,1 0 49-16,-1-1-9 0,2-2-152 15,1-1-32-15,0-4-88 16,0-3 8-16,0-9 0 0,0-4-16 16,0-7 0-16,1-2-80 31,6-5 24-31,1-2 8 0,3 0-168 15,5-7-40-15,2-10-81 16,6-10-127-16,0-1-296 0,5-4-200 16,-6-2 24-16,5 2-16 15,-6 4 343-15,-3 2 449 16,-2 5 160-16,-6 8 48 15,-3 5 48 1,-6 4 168-16,-2 4 209 0,0 0 183 16,0 2-344-16,0 14-232 0,0 6 360 15,0 4 32-15,0 2-136 16,0 1-56-1,0-4-144 1,0-5-64 0,0-1-64-16,0-6-8 0,0 0-664 0,0-5-1064 0,-8-3-1385 15</inkml:trace>
  <inkml:trace contextRef="#ctx0" brushRef="#br0" timeOffset="72586">12234 11288 568 0,'0'0'6793'0,"0"0"-5713"15,0 0-135-15,0 0-257 16,0 0-688-16,0 0-160 31,0 0 48-31,49 6-192 0,-28 8-1089 16,-4-2-1375-16</inkml:trace>
  <inkml:trace contextRef="#ctx0" brushRef="#br0" timeOffset="72968">12528 11247 5977 0,'0'0'2848'0,"0"0"-2023"0,0 0 287 15,0 0-936 1,0 0-176-16,0 0-112 15,0 0 24-15,-69 77 8 16,59-51 32-16,2-2 32 16,5-4-72-16,3-6-16 0,0-2-8 31,0-6-72-31,0-4 56 15,3 0-80-15,11-2 80 0,1 0 56 16,3 0 64-16,-2 0 8 16,-3 0-8-16,-2 0 8 0,-4 0-48 15,-1 2-24-15,-3 6 64 16,-3 0 8-16,0 2 96 31,0 2 88-31,0-2-32 0,-5-2 8 16,-3-2-136-16,-3-4-24 15,1-2-961-15,2 0-2223 0</inkml:trace>
  <inkml:trace contextRef="#ctx0" brushRef="#br0" timeOffset="74149">12717 11053 5233 0,'0'0'1592'0,"0"0"-688"16,0 0 280-1,0 0-864 1,0 0-320-16,0 0-72 0,5 10 72 16,-5 8 48-16,0 2 361 15,0 2 183-15,0 0-144 0,0 3-144 16,0-2-128-16,0-1-64 0,0 3-40 31,0 1-64-31,0 4 0 16,0 0-8-16,0 2 0 0,0 2 8 15,0-2 40-15,0-4-32 16,0-4 0-1,0-6 32-15,0-7-40 0,0-6-8 0,0-3-8 32,0-2 0-32,0 0-48 0,0 0 56 15,0 0 104-15,0 0 24 16,0 0 0-16,0 0-8 15,0 0-32-15,0 0-80 0,-2-2 0 16,2-3 0-16,-3-4-8 31,3 1-48-31,0 0 40 0,0-2-64 16,0 0 64-16,0 2-88 15,0-1 40-15,0-2-40 0,0-1 8 16,0-2-80-16,10 0 64 0,1-4 16 31,-3 0 72-31,7-2-32 0,-4 4 48 0,2 0-16 16,-2 4-48-1,-3 1 48-15,-1 4 8 16,1 1-64-16,-2 2 16 16,2 0-40-16,2-3-248 0,0 3-144 0,-1 0 0 31,3-1 119-31,-3 3 89 15,-1 0 128-15,-6 2 40 0,-2 0-64 16,0 0 176-16,0 0 48 16,0 0 288-16,0 0 104 15,0 0 9-15,0 0-73 0,0 0-184 31,0 2-64-31,0 5-72 0,0 3 48 16,0 5 128-16,3 3 16 16,4 2-88-16,-7 2 24 15,5 0-32-15,1 1-8 0,-1 4-32 16,1-1-40-16,2 2 40 15,4-2 32-15,-1-1-64 0,0-6 0 32,-6-2-32-32,0-10-40 15,-5-7-8-15,-2-11-816 16,-17-14-2169-16</inkml:trace>
  <inkml:trace contextRef="#ctx0" brushRef="#br0" timeOffset="112389">4350 7969 1712 0,'0'0'2768'0,"0"0"-1471"15,0 0-321-15,0 0-128 32,0 0-120-32,0 0-176 0,0 0-192 0,0 0-71 15,0 0 47-15,0 0 48 16,0 0 8-16,0 0-56 0,0 0-40 15,0 0-8-15,0 0-88 16,0 0-96-16,0 0-48 16,0 0-56-16,0 0 0 15,0 0-56 1,0 0-8-16,0 0 8 0,0 0 48 15,0-2-40-15,8-12 8 16,3-6 40-16,7-2 56 0,2-2-56 31,-3 3 8-31,1 4-8 16,-2 2-8-16,2 4 0 0,3-3 8 15,3-3 8-15,7-1 0 0,4-3 0 16,7-6 8-16,5-1-16 16,-2 0 40-1,1 0-24 1,-8 4-16-16,-4 2 8 0,-3 4 0 15,-7-1 0-15,-1 4 0 16,-2 0 112-16,-5 6-40 0,-8 1 24 16,-1 4 40-16,-3 2 64 15,-4 0 48 1,0 2 24-16,0 0 56 0,0 0-56 0,0 0-120 31,0 0-160-31,0 0-32 16,0 0-808-16,0 0-1232 0,-6 0-2793 0</inkml:trace>
  <inkml:trace contextRef="#ctx0" brushRef="#br0" timeOffset="113090">4709 7357 3648 0,'0'0'1401'16,"0"0"-1161"-16,0 0-184 0,0 0 0 15,0 0 256 1,0 0-56-1,119 8-104-15,-80-6-16 0,0 4 16 0,-1 1-96 16,-2 1 40 0,1-1-88-16,-3 3-8 0,3 1 0 15,-6-2 56-15,-4 1-48 0,-4 1-8 31,-1-3 0-31,-10-1 0 0,-6-3-16 16,-1 3 0-16,-3-5 16 16,-2 2 288-16,0-2 288 15,0 2 176 1,0 1 64-16,-13 6-31 0,-3 3-425 0,-7 6-208 15,-3 5-152-15,-19 16-128 0,9-7-1297 32,-1-4-2599-32</inkml:trace>
  <inkml:trace contextRef="#ctx0" brushRef="#br0" timeOffset="114882">5603 6983 720 0,'0'0'624'0,"0"0"-360"0,0 0 344 0,0 0 48 16,0 0-144 0,0 0-8-1,142-27-144-15,-109 13-152 16,1 2 8-16,-4 1-63 0,-4 0-137 15,0 3 40-15,-8 2-48 16,-5 2 0-16,-5 0-8 0,0 3-8 0,-7-6-385 31,-1 1-487-31,0 0-944 16</inkml:trace>
  <inkml:trace contextRef="#ctx0" brushRef="#br0" timeOffset="115162">5749 6936 3288 0,'0'0'1192'0,"0"0"-847"15,0 0-41-15,0 0-8 16,0 0-8-16,0 0 152 0,0 0 208 16,0 113 112-16,-2-79-152 15,2 3-136-15,0 1-136 0,0 3-120 16,0-5-120-16,0-6-88 15,0-2 40 1,0-5-48-16,3 2-464 16,7-7-784-16,-4-4-1384 0</inkml:trace>
  <inkml:trace contextRef="#ctx0" brushRef="#br0" timeOffset="115969">5936 7187 384 0,'0'0'896'0,"0"0"-48"0,0 0-40 15,0 0-40-15,0 0-272 16,90 6-160-1,-75-6 9-15,-1-6 135 16,-2-6-8-16,-7-5 8 16,1 2-40-16,-6-4 0 0,0 0 152 15,0 0-120 1,0 4-64-16,-5 0-120 0,-1 6-48 0,-2-2 9 31,1 7-89-31,-1 2 104 16,-3 2-8-16,3 0-96 0,-10 0-136 15,0 15-24-15,-4 2-8 16,-1 6 8-16,4-1 48 15,1 2 16-15,7-2-56 16,6 2-8 0,-2 0 0-16,7-2 0 15,0 0-56-15,0-4 40 0,0-4 8 16,0-3-64-16,0-4 0 0,7-1 8 15,2 0 16-15,3-4-8 16,5-2-224-16,6 0-56 16,16 0-457-1,-5-12-1287-15,0 1-2969 16</inkml:trace>
  <inkml:trace contextRef="#ctx0" brushRef="#br0" timeOffset="116507">6193 7085 3792 0,'0'0'2089'0,"0"0"-1249"15,0 0 184 1,0 0-296-16,0 0-432 15,0 0-296-15,0 0 0 0,0 0-80 16,-81 62 80-16,70-32 16 16,-1 4 0-16,6-2 32 15,3-4-48-15,3-2-48 0,0-5-8 16,0-4-24-16,0-4-16 31,3-4-32-31,8-1-152 0,0-4 8 16,2-2 40-16,0-2-72 15,3 0 176-15,1 0 72 16,0-8 48-16,-2-7-64 0,1-6 24 15,-3-1-56-15,0-4 96 16,-2-2-88 0,-4-4 8-16,-4 1-120 0,-3 4 64 15,0 5 144-15,0 7 128 16,0 8 320-16,-3 5 336 15,1 2-72-15,-4 0-216 16,4 0-184-16,-1 4-312 16,3 10-120-16,0 2 112 31,0 4 0-31,0-1 0 0,0 2-96 0,0-1 96 0,5-4-8 15,8-2-56-15,-1 0 64 16,3-4-352-16,12 0-688 0,-2-4-792 31,-6-4-1009-31</inkml:trace>
  <inkml:trace contextRef="#ctx0" brushRef="#br0" timeOffset="117278">6377 7154 3912 0,'0'0'1345'0,"0"0"-585"16,0 0-8-16,0 0-208 16,0 0-200-1,0 29 40-15,8-7-88 0,2 4-64 16,-1 2-56-1,-2 1-72-15,-4-4-56 16,2-5-48-16,-5-1-72 0,0-8-48 0,0-5 80 16,0-2 40-16,0-4 232 15,0 0 265-15,0 0 319 16,0-12-472-16,0-8-344 0,0-3-128 31,0-6-120-31,0-3-72 16,5-2 112-16,8 4 64 0,4 2 80 15,1 8 16-15,-7 3-33 16,2 8 33-16,-3 3-48 15,-2 6-8 1,-3 0-8-16,1 0-64 16,-1 0 64-16,0 6-8 15,2 10 120-15,-3 3 40 0,1 6 40 16,-5 3 64-16,0 0-8 15,0-2-32-15,0-4-32 0,0-4-64 16,0-6 0 0,0-5 8-1,0-6 48-15,0-1 121 16,0 0 327-16,0 0 224 0,0-1-152 0,0-12-240 15,5-1-344 1,3-8-88-16,0-2-64 0,4-3 72 16,2 2 64-16,-4 3-48 15,1 3 56 1,0 8-40-16,-4 3-120 15,1 6-96-15,-5 2 24 0,2 0-56 16,-3 0 32-16,2 4 128 0,1 8 40 16,2 0 96-1,-6 4 8-15,6-3 96 31,-4 4 40-31,-1-4 16 0,1 2 56 0,0-3-8 16,-3 0-80-16,0-4-56 0,0 4-72 16,0-3-856-16,0-6-2313 0</inkml:trace>
  <inkml:trace contextRef="#ctx0" brushRef="#br0" timeOffset="118443">6945 6804 3672 0,'0'0'2553'0,"0"0"-1065"0,0 0-352 15,0 0-439-15,0 0-697 16,0 0-64-16,0 0 64 0,-3 70 88 15,3-34 80-15,5 7-16 32,-5 0-80-32,0 0-32 15,0-5-40-15,0-4-200 0,0-8-112 16,0-9-1-16,0-4 241 15,-2-9 72-15,-7-4 353 0,4 0-57 16,-5 0-144-16,2-13-48 31,3-2-104-31,2-4-112 16,3 2-120-16,0-2-145 0,5 4 105 0,9 0 80 15,4 4 32-15,1 3 48 16,1 1 16-16,-1 5 16 16,-1 2-24-1,0 0 0-15,-1 0-8 16,-5 4-8-16,-6 7 8 15,2 0 48-15,-6 2 48 0,-2-1 16 16,0 3 96-16,0 4 144 0,-16-1 136 31,-4 0-56-31,-1 0-72 16,2-2-144-16,0-2-16 0,6-4-72 15,-2-4-8 1,7-6-8-16,0 0-32 0,0-8-992 0,5-14-1264 16,0-2-2873-16</inkml:trace>
  <inkml:trace contextRef="#ctx0" brushRef="#br0" timeOffset="118683">7034 6977 2936 0,'0'0'2353'16,"0"0"-1577"-16,0 0-488 16,0 0-56-16,0 0 392 0,45 40-168 15,-25-23-40-15,2 5-144 16,-2 1-160-16,2-1-16 15,-2-1-32-15,-1 0 8 0,-3-1-72 16,-1 0-832 0,-7-2-512-16,-3-4-897 15,-4-9-1655-15</inkml:trace>
  <inkml:trace contextRef="#ctx0" brushRef="#br0" timeOffset="118954">7313 6979 2840 0,'0'0'2065'15,"0"0"-665"-15,0 0 64 32,0 0-376-32,0 0-648 0,0 0-255 15,0 0 119-15,0 0 24 16,-54 134-112-16,39-91 8 0,-1 0-96 15,3-1-40-15,2-6-72 16,-1-4 40-16,3-4-56 31,2-4 8-31,1-3 40 0,-1-4-48 16,4-2-192-16,-7-9-688 15,4-4-1841-15,-1-2-3768 0</inkml:trace>
  <inkml:trace contextRef="#ctx0" brushRef="#br0" timeOffset="119902">7669 6828 4745 0,'0'0'1776'0,"0"0"-1192"15,0 0 24-15,0 0-272 16,0 0 160-16,0 0-64 0,77-18-216 16,-48 16-31-1,-1 2-81-15,-4 0-96 16,-1 0-8-16,-10 10 0 0,-1 4 0 15,-8 2 0-15,-4 2 48 16,0 4 128-16,0 2 0 16,-10 4-16-16,-8 0-32 0,-1 2-40 31,-2-2-40-31,0-1-48 0,-2-3-88 15,6-5 24-15,-1 0 56 16,8-6-16-16,-1-2 24 0,4-5 0 16,2 0 56-16,2-4-8 15,3-2-40 1,0 0-8-1,0 0-16-15,0 0-192 0,0 0-184 16,8 0-105-16,7 0 401 16,-1 0 96-16,7 0 24 15,-1 0 48-15,2-2-16 0,-2-4-8 16,1 2 16-1,-2 0 17-15,-3 0 95 16,2 2-16-16,-3-3 8 0,1 1 24 16,-5 2 112-16,0-1 8 15,-3 1 80-15,-4-2-136 16,-4-2-80-16,0-7-176 0,-4 2-600 15,-10-4-4841-15</inkml:trace>
  <inkml:trace contextRef="#ctx0" brushRef="#br0" timeOffset="120859">8465 6565 592 0,'0'0'2304'0,"0"0"-880"16,0 0-343-1,0 0-41-15,0 0-168 0,0 0-240 16,0 0-96-16,0 0-160 15,0 11-96-15,0 2 9 16,-5 8 407-16,-6 4 104 0,-1 7-320 16,0 9-160-1,-1 2-168-15,-4 6-72 16,0 5-64-16,1 2-8 0,-1 0 0 15,1-2 0-15,2-5 8 16,2-11-8-16,1-8 16 16,3-9 24-16,3-8-40 0,4-7 80 31,-3-4 104-31,3-2 200 0,1 0 136 15,-5 0-392-15,3-25-136 16,1 2-1456-16,1-5-1793 0</inkml:trace>
  <inkml:trace contextRef="#ctx0" brushRef="#br0" timeOffset="121599">8987 6684 4200 0,'0'0'1529'0,"0"0"-1289"16,0 0 104-16,0 0 120 0,-4 75-128 0,4-47-208 16,0 4-72-1,0 0-40-15,0 5 72 0,0 1 120 0,0-2-24 31,0 2-40-31,0-6 64 16,0-6-48-16,0-5-56 16,0-10-32-16,0-7 40 0,0-4 320 15,0 0 305-15,0-17-65 0,-1-7-672 31,-6-9-3089-31</inkml:trace>
  <inkml:trace contextRef="#ctx0" brushRef="#br0" timeOffset="128166">7275 5554 3568 0,'0'0'2561'0,"0"0"-1193"15,0 0-224-15,0 0-47 0,0 0-273 16,0 0-512-16,0 4-160 15,0 9-152-15,-7 9 0 0,-4 14 120 16,-5 12 40 0,-2 10-80-16,-1 8 40 15,-2 5-64-15,3-3-48 16,3-4-8-16,4-6 0 0,1-12 0 15,7-7-88 1,0-14-144-16,1-7-128 16,2-10 8-16,0-4 56 0,0-4 40 15,0 0-120-15,0-25-129 16,0-5-759-16,0-5-3673 15</inkml:trace>
  <inkml:trace contextRef="#ctx0" brushRef="#br0" timeOffset="128694">7192 5631 1840 0,'0'0'1472'16,"0"0"-896"-16,0 0 144 0,0 0 65 15,0 104-217-15,7-56-120 0,9 7-192 16,2 4-120-16,1-1-64 31,-3-3-16-31,-1-5-56 16,-1-10 0-1,-6-8-168-15,0-10-80 0,-1-8-128 0,-5-10-216 16,-2-4-321-16,0-12-135 0,0-6-1640 15</inkml:trace>
  <inkml:trace contextRef="#ctx0" brushRef="#br0" timeOffset="129094">7042 6056 176 0,'0'0'1800'16,"0"0"-448"0,0 0-40-16,0 0-175 0,0 0-241 0,0 0-144 15,0 0-176-15,-1 2-320 31,1-2-256-31,0 0-8 0,9 0-200 16,6 0 208-16,7 0 128 16,3 0 80-16,7 0-16 0,3-2-32 31,14-18-160-31,-7-1-920 15,-7 4-2168-15</inkml:trace>
  <inkml:trace contextRef="#ctx0" brushRef="#br0" timeOffset="129839">7370 5964 5217 0,'0'0'1688'16,"0"0"-680"-16,0 0-384 31,0 0-624-31,0 0-280 0,0 0 224 15,0 0 56-15,-2 106 8 16,2-72 56-16,0-4-64 0,0-6 72 16,5-3-64-16,0-8-8 0,-2-5-104 15,2-4 24 1,2-4-32-1,-1 0-56-15,4 0 168 16,3-10 64 0,4-10 96-16,-4-5-160 0,5-4-120 0,-3 1-168 0,-2 2 32 15,-5 4 16-15,0 4 240 0,-7 4 16 31,1 8 352-31,-2 2 184 16,0 2 40-16,0 2-200 16,0 0-248-16,0 0-144 0,3 0-184 15,0 0-160-15,1 6 40 16,4 3 304-16,0 4 80 0,0-3-80 15,2-1-64-15,-2 0-416 32,8-7-752-32,-3-2-929 0,-2 0-1103 15</inkml:trace>
  <inkml:trace contextRef="#ctx0" brushRef="#br0" timeOffset="130071">7604 5955 2784 0,'0'0'2505'15,"0"0"-1401"1,0 0-464-16,0 0-640 0,0 0-80 15,0 0 80-15,0 0 208 16,71 0-40-16,-43-4-168 16,10-11-144-16,-7 2-1008 0,-5 0-1577 15</inkml:trace>
  <inkml:trace contextRef="#ctx0" brushRef="#br0" timeOffset="130366">7693 5819 3208 0,'0'0'2793'15,"0"0"-1313"-15,0 0-424 0,0 0-231 31,0 0-609-31,0 0-120 16,-5 98 296-16,2-45-112 0,0 3-120 16,1-2-120-16,2-4-32 15,0-6-16-15,0-7-296 16,8-11-585-16,0-9-535 0,0-11-184 15,10-6-241-15,-8-10 289 16,3-12 256 0</inkml:trace>
  <inkml:trace contextRef="#ctx0" brushRef="#br0" timeOffset="130628">7840 6051 1584 0,'0'0'1416'0,"0"0"96"16,0 0-167-1,0 0-553-15,0 0-384 0,0 0-304 0,0 0-96 16,52 99 0-16,-41-99 64 15,3 0-64-15,1-8 200 16,1-8-88 0,-1-2 144-16,-1 2 80 15,-7 0 448-15,-6 2 433 31,-1 1 247-31,0 0-120 0,-11 1-279 0,-12 0-401 0,-6 4-672 16,-1 2-88-16,-4 6-849 0,3 0-647 31,8 10-1281-31,9 4-2656 0</inkml:trace>
  <inkml:trace contextRef="#ctx0" brushRef="#br0" timeOffset="131261">8153 5641 3240 0,'0'0'2561'16,"0"0"-657"-16,0 0-63 15,0 0-625 1,0 0-920-16,0 0-296 15,0 0-272-15,0 0 272 0,83-14 240 16,-45-1-32-16,6 2-160 0,-5-2-48 16,6 0-1040-1,-10 4-1049 1,-12 5-1944-16</inkml:trace>
  <inkml:trace contextRef="#ctx0" brushRef="#br0" timeOffset="131495">8413 5627 3064 0,'0'0'2745'0,"0"0"-1193"16,0 0-176-16,0 0-175 0,0 0-545 16,0 0-424-16,-26 68 0 15,15-34 32-15,0 6-32 0,-1 6-8 16,1-2-80-16,5 3-72 31,-1-7-72-15,4-6 8-16,3-6-8 0,0-6 0 0,0-5-360 15,0-2-456-15,0-5-681 16,0-2-815-16,0-7-2329 0</inkml:trace>
  <inkml:trace contextRef="#ctx0" brushRef="#br0" timeOffset="132017">8513 5962 1072 0,'0'0'984'0,"0"0"-48"0,0 0 184 31,0 0-199-31,0 0-9 16,0 0-168-16,0 0-288 0,0 0-176 15,94-37-96 1,-81 22-56-16,-2-6 8 0,-6 4 56 0,-5-4 384 31,0 3 0-31,0 2-87 16,-11 2-17-16,-5 2-40 15,3 4 64-15,-3 5-120 0,3 3-112 16,1 0-96-16,1 0-168 16,0 9-152-16,-7 14 24 0,5 5 120 31,-3 2-40-31,6 4 32 0,2-2-96 15,5-2-64 1,0-4 0-16,3-4-16 0,0-6-32 0,0-4 48 16,0-3 64-16,3-2-72 15,5-3-128 1,3-2-40-16,7-2 135 0,-2 0 41 15,2 0 40 1,5-13-176-16,4-14-672 0,-8 3-1200 16,1 0-2561-16</inkml:trace>
  <inkml:trace contextRef="#ctx0" brushRef="#br0" timeOffset="132460">8799 5703 1776 0,'0'0'1928'16,"0"0"-1016"-16,0 0 25 15,0 0-137-15,0 0-96 0,0 0-368 16,-79 122-232-16,61-90-32 31,10-4-72-31,3-5-104 16,5-6-136-16,0-4-200 0,0-4-56 0,5-3 160 15,7-2 216-15,2-1 40 16,1-3 72-16,2 0 0 16,-2 0-40-1,-1 0 24-15,-1 0-80 31,-3 0-104-31,-2 0 48 0,-6 0 8 0,-2 4 96 0,0 0 56 16,0 4 752-16,-7 3 160 0,-10 6-32 16,-6 5-360-1,2-1-328-15,-2 2-192 16,1-7-568-16,2-4-1336 15,6-6-3369 1</inkml:trace>
  <inkml:trace contextRef="#ctx0" brushRef="#br0" timeOffset="132750">8799 5849 1432 0,'0'0'3208'0,"0"0"-2095"16,0 0-697-16,0 0-104 15,0 0 456 1,0 0-24-16,0 0-296 0,120 0-216 16,-90 0-128-16,3-5-48 15,-1-4-56-15,2 3-176 0,1-8-992 16,-7 5-1120-16,-14 0-2049 15</inkml:trace>
  <inkml:trace contextRef="#ctx0" brushRef="#br0" timeOffset="133082">8930 5743 5089 0,'0'0'2104'0,"0"0"-344"16,0 0-183-16,0 0-665 0,0 0-712 15,0 0-200-15,-8 18-304 16,8 6 304-16,0 8 0 31,0 2 64-31,0 4 24 0,0-4-72 16,0 0 48-16,0-4-64 15,0-3-48-15,0-3-72 0,0-6-16 16,0-4-72-16,0-3-280 16,2-6 256-16,4-3 88 15,-1-2 56-15,3 0 88 16,6-4 56-1,12-31-56-15,-1 1-32 0,-3 0-2681 16</inkml:trace>
  <inkml:trace contextRef="#ctx0" brushRef="#br0" timeOffset="135802">9959 5507 3568 0,'0'0'1721'0,"0"0"-497"16,0 0 288-16,0 0-352 0,0 0-351 16,-49-27-145-16,44 25 8 15,-3 2 96-15,-1 0 48 16,-3 0-224-16,-1 12-456 0,-4 5-128 31,-1 5 0-31,5 1-8 16,2 2-104-16,6-1-40 0,5-2 16 15,0-4-184-15,0 0-96 0,0-2 48 16,11-4 80-16,4 0 24 31,-1-2 120-31,2 0-8 16,-3 0 8-16,0-2 40 0,-1 2 88 15,-3 0 0-15,-2 0-40 16,-4 3-16-16,-3 0 64 0,0 6 104 15,0-2 280-15,-13 5 160 16,-6 1-104-16,-4-4-136 31,-1-2-128-31,1-4-144 0,7-2-32 16,5-7-616-16,4-4-720 15,7 0-1569-15,0-8-2416 0</inkml:trace>
  <inkml:trace contextRef="#ctx0" brushRef="#br0" timeOffset="136073">9952 5785 3528 0,'0'0'1409'0,"0"0"-441"0,0 0 400 31,0 0-656-31,0 0-544 16,0 0-168-1,0 0-96-15,23 100-232 0,-7-100-16 0,-3 0 120 16,0 0 224-16,-2-13 216 16,-4-8 296-16,-4 1 168 0,-3-3 273 31,0 0 39-31,-11 3-232 15,-10 4-400-15,-4 2-360 16,0 6-120-16,2 8-504 0,7 0-448 16,8 0-233-16,8 2-1743 0,0 0-2416 15</inkml:trace>
  <inkml:trace contextRef="#ctx0" brushRef="#br0" timeOffset="136458">10238 5509 1376 0,'0'0'5369'15,"0"0"-3393"1,0 0-263-16,0 0-353 16,0 0-640-16,0 0-576 0,0 0-144 15,0 0 0-15,-29 132-64 16,29-90 8-16,0 0-64 0,0 0-40 15,0 3 80 1,0-4 64-16,0 3 0 16,10-1 16-16,-2-2 0 15,-2-5 0-15,1-4 16 0,-2-5-16 16,-1-9 8-16,-2-4 40 15,-2-6-48 1,0-4 8-16,0-4 72 16,0 2 120-16,-2-2 304 15,-9 0-136-15,-5 2-112 0,-2 0-88 16,-4 2-168-16,-7 2-152 15,-1 0-672-15,-13-6-656 0,9 0-360 16,8 0-2041 0</inkml:trace>
  <inkml:trace contextRef="#ctx0" brushRef="#br0" timeOffset="136787">10115 5810 3208 0,'0'0'2993'0,"0"0"-1089"0,0 0 33 16,0 0-337-16,0 0-776 15,0 0-824-15,8 0-240 0,15 0 72 31,5-7 168-15,5-3 48-16,3 0 8 0,1-4 8 16,-1-2-64-16,1-6-640 0,-11 3-1633 15,-10 6-3120-15</inkml:trace>
  <inkml:trace contextRef="#ctx0" brushRef="#br0" timeOffset="137118">10233 5723 4456 0,'0'0'1289'16,"0"0"-1193"-16,0 0 8 0,0 0 376 15,0 0 144-15,0 0-112 0,0 0 32 16,121 4-160 0,-88-14-168-16,1-2-216 0,1-10-288 15,-12 6-1112 1,-7-1-1289-16</inkml:trace>
  <inkml:trace contextRef="#ctx0" brushRef="#br0" timeOffset="137348">10403 5633 5657 0,'0'0'2592'0,"0"0"-1600"16,0 0-31-16,0 0-321 15,0 0-280-15,0 0-72 0,0 0-8 16,-13 130-48-16,13-96 248 31,0-2-144-31,0-2-208 0,0-4-80 16,0-5-48-16,0-6 0 15,2-4-808-15,4-9-976 16,9-2-801-1,-3-19-23-15,0-1-1945 0</inkml:trace>
  <inkml:trace contextRef="#ctx0" brushRef="#br0" timeOffset="138948">10505 5709 5545 0,'0'0'1704'16,"0"0"-976"-16,0 0-144 0,0 0-424 15,0 0 104-15,0 0-16 0,4 67-63 16,0-42-57-16,-1-1-72 15,2-2-8-15,1-4-40 16,4-5-8 0,1-8-144-16,4-5-505 15,1 0-263-15,3-11 240 0,4-10-648 16,-5-3-529-16,-2 5 545 15,-5 2 904-15,-4 7 400 16,-6 5 728-16,-1 2 664 0,0 3 33 31,0 0-345-31,0 0-392 16,0 0-312-16,0 0-360 0,0 0-8 15,0 8-8-15,0 0 360 16,0 2-8-16,0 1-24 16,0-2-47-16,0-1-201 0,5-2-72 31,1-1-8-31,6-5-281 15,-1 0-343-15,0 0 24 0,6-9 160 0,-3-7-200 16,2-4-176-16,-1-4 408 16,-4 2 280-16,-6-2 128 15,0 4 16-15,-4 2 176 16,-1 6 472-1,0 6 176-15,0 2 8 0,-1 4-64 32,-9 0-183-32,2 0-297 0,-2 6-304 0,2 10-96 0,2 0 88 15,-1 4 0-15,4-2 0 16,3-2-48-1,0-2 48-15,0-3-8 16,0-6-96-16,0-1-425 16,11-4-223-16,2 0-8 15,5 0 376-15,-2-8-32 0,2-4-120 16,-2 2 232-16,-5 2 184 0,-4 3 128 15,-6 0 264-15,-1 1 640 32,0-2-40-32,0 0-304 0,0 0-64 15,-4-1-152-15,-4 6 49 16,-2 1-33-1,2 0-128-15,-3 1-232 0,-1 14-128 0,4 4 128 16,0 0 24-16,5-1 48 31,3 0-72-31,0-6 0 0,0 0-80 16,0-4 72-16,6-1-64 15,6-3-56-15,-1-1-64 16,2-1-65-16,0-2-135 0,0 0 40 16,-2 0 144-1,0-2 120-15,-1-10 24 16,-4-2 0-16,-6-1-120 0,0-4-96 15,0 3 16-15,0 0 32 16,0 2 128-16,0 0 104 16,0 4 136-16,0 0 48 15,0 2-24-15,0 2-152 16,0 0-8-16,0 2-8 15,0-2 8-15,0 4 72 16,0-2 432-16,0 4 304 0,0 0 113 16,0 0-41-16,0 0-368 15,0 0-384-15,2 0-128 0,1 0-224 31,-1 8 104-31,4 2 120 16,1 2 8-16,-2-1 64 0,1 6-16 16,-1 0-40-16,1 2 32 15,-6 3 48-15,4-1-40 0,-3-4 0 31,-1-2-48-31,0-6 0 16,0-5-8-16,0-4 8 16,0 0 168-16,0 0 112 0,3-15-288 15,1-10-512-15,4-3-584 16,3 0-345-16,4 2-455 0,1 6-144 15,-3 6 583-15,0 8 881 32,-5 4 576-32,1 2 112 0,1 0 384 15,-2 0 24-15,-3 0-48 0,3 0-63 16,-1 0-121-16,2 0-32 15,-1 0-64-15,0-2-88 16,0 0-48-16,-1 0-48 31,-1-1 88-31,2 0 32 0,-4-1 160 0,-1 0 8 16,0-2-8-16,-3 0 40 0,0-3 16 15,0 0-40-15,0 1-8 16,0-2-200 0,-6 1-88-16,-2 6 0 15,-2-1 128 1,3 4 296-16,-1 0 121 0,-1 0-201 0,1 11-264 15,-4 8 40-15,3 1 152 16,2 4-72-16,1-2-56 0,4 0-120 16,2-4-32-16,0-4 0 31,0-2-64-31,0-1 48 15,3-2 8-15,7-3-40 0,1 2-24 16,1-3 0-16,2-1-56 16,-3-2 16-16,1-1-48 0,1-1-40 15,-2 0-32-15,2 0-33 31,3-20-559-31,-5 3-1304 0,-3-2-3249 32</inkml:trace>
  <inkml:trace contextRef="#ctx0" brushRef="#br0" timeOffset="141282">9905 4646 904 0,'0'0'1288'0,"0"0"32"15,0 0 193-15,0 0-121 16,0 0-104-16,-3 0-136 0,3 0-151 15,0 0-273-15,0 0-88 16,0 0-256-16,0 0-96 31,0 0-176-31,0 0-112 0,15 0-192 16,6 0 192-16,11-2 48 15,7-8 160-15,3-2-16 16,0 0-112-16,-3 2-72 0,-6 0 0 16,-8 4 0-1,-6 0 72 1,-8 4-72-16,-1 0 0 0,-7 2-8 15,-3 0-208-15,5-6-520 0,-3 0-1256 16,-2 0-1257-16</inkml:trace>
  <inkml:trace contextRef="#ctx0" brushRef="#br0" timeOffset="141625">10104 4692 3168 0,'0'0'1681'16,"0"0"-713"-16,0 0 176 0,0 0-208 31,0 0-264-31,0 0-40 0,-42 120-143 16,31-84-81-16,-1 3-144 15,4-5-88-15,0-2-168 16,5-6 88-16,0-4-88 0,1-8-8 31,1-4-8-31,-1-6-576 16,-1-2-721-16,0-2-1439 0</inkml:trace>
  <inkml:trace contextRef="#ctx0" brushRef="#br0" timeOffset="142211">10127 4867 3848 0,'0'0'2673'0,"0"0"-1841"0,0 0-192 0,0 0-152 31,0 0-224-31,0 0-208 16,0 0-56-16,8 109 0 0,-3-94 0 15,4-3 8 1,-1-2-8-16,2-2-120 0,1-2-96 16,-1-4 64-16,0-2-48 0,1 0 64 31,0 0 136-31,1-12 104 0,-4-6-56 15,-2 0-40-15,-1-4 112 16,-2 0-16-16,-3-2 80 16,0 4 32-16,0 2-120 0,0 4-48 15,0 3-48-15,0 9 0 31,0 2-104-31,0 0-232 0,0 0-256 16,0 9 296-16,4 9 240 16,0 0 56-16,3 2 24 15,-2 0 24 1,1-4-48-16,5-2 0 0,-4-4-8 0,3-4-72 15,1-2 32 1,3-2 48-16,7-2 0 0,4 0 72 16,2 0 160-16,1-9 8 15,-1-4-136-15,-4-1 64 16,-9-2 80-16,-7 0 392 0,-3-4 273 15,-4 1 7-15,0 0-64 16,-14-1-328-16,-2 4-240 16,-7 1-112-16,4 6-176 15,1 5-72-15,0 4-720 16,7 0-576-16,1 4-1377 15,5 4-2992-15</inkml:trace>
  <inkml:trace contextRef="#ctx0" brushRef="#br0" timeOffset="142663">10661 4496 2904 0,'0'0'2185'0,"0"0"-1057"0,0 0 56 15,0 0-424-15,0 0-328 0,0 0 128 16,0 76-79-16,-5-41-185 16,-4 6-64-16,-1 5-80 0,-3 4-56 15,2-1-88 1,3-3 8-1,0-7-16-15,6-4 0 0,2-9-8 16,0-8 8-16,0-4-16 16,0-4-48-16,0-4-32 0,0-2 0 15,2-4 8-15,6 0 8 0,0 0 80 31,3-2 152-31,4-11 64 16,2-4-56 0,4 0-96-16,2 0-56 0,1 0 72 0,-3 4-72 15,0 1-8-15,-3 0 0 0,0 0-632 16,-5-1-1105-16,-4 4-2472 0</inkml:trace>
  <inkml:trace contextRef="#ctx0" brushRef="#br0" timeOffset="143161">10868 4750 176 0,'0'0'4176'0,"0"0"-2119"15,0 0-257 1,0 0-407-16,0 0-537 0,0 0-264 15,0 0-128-15,0 0-288 0,-84 51-176 16,78-38-72-16,2 4 0 16,3-4-144-16,1 0-32 15,0-1-112 1,0-5-80-16,1 2 152 15,9-1 80-15,-2-2 104 0,3-2 0 16,6 0-129-16,-1-1-87 31,3 0-184-31,4-1 48 0,-4 0 80 16,2 2-40-16,-2 0 208 15,-7 0 128-15,-3-2 80 0,-7 2 120 16,0-2 232-16,-2 0 528 16,0 1 281-16,0 0 47 0,-8 3-176 15,-9 0-408 1,-2 4-400-16,-4-1-96 0,2-2-128 31,4-5-120-31,2-2-992 0,4 0-1577 16,3-9-4832-16</inkml:trace>
  <inkml:trace contextRef="#ctx0" brushRef="#br0" timeOffset="144147">11054 4842 1712 0,'0'0'1328'0,"0"0"-248"0,0 0 97 15,0 0-9-15,0 0-312 0,0 4-360 16,6-2-272-16,10 5 48 31,5-1 184-31,8 2-32 16,7-1-119-16,3 4 55 0,3-1-152 15,0 1-80-15,4 4-40 16,-2-1 8-1,0 4-96-15,-4 3 8 0,-3 2-8 0,-3 3 0 32,-6 0-120-32,-9 2 56 15,-3-1-16-15,-6-1 80 0,-7 2 0 16,-3 2 72-16,0 2-24 15,0 2 8-15,-8 6 0 16,-10 2 48-16,-8 2 0 0,2 2 104 16,-11 1 120-1,-1-4 64-15,-1-3 136 16,3-3 40-16,3-9-104 0,5-6 64 15,12-8-184-15,3-4-167 0,6-6-169 16,5-2-8 0,0 0 0-16,0-2 0 15,0 0-193-15,0 0-247 16,0-31-320-16,0 1-424 15,1-6-3401-15</inkml:trace>
  <inkml:trace contextRef="#ctx0" brushRef="#br0" timeOffset="144872">11283 5503 1456 0,'0'0'3024'16,"0"0"-1383"0,0 0-289-16,0 0 48 15,0 0-407-15,0 0-449 16,0 0-232-16,0 0 40 0,-29 55-120 15,22-29-56-15,1 2-168 16,0 5 8-16,1-5 64 0,0 0 24 31,3-4-48-31,-1-3 24 16,3-6-32-16,0-5 32 0,0-3-72 15,0-4 8 1,0-1-8-16,0-2 0 0,0 0 0 16,0 0 0-16,0 0-8 0,0 0 56 31,0 0 64-31,0 0 40 15,0 0 176-15,0 0 176 0,0 0-56 0,0 0-88 16,0 0-111-16,0 0-105 16,0 0-96-16,3 0-56 15,5 0-224-15,10-2 176 16,11-3 48-1,7-6 56-15,12-3-56 0,26-18-128 16,-6 4-1921-16,-14 2-4776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3:50:55.662"/>
    </inkml:context>
    <inkml:brush xml:id="br0">
      <inkml:brushProperty name="width" value="0.05292" units="cm"/>
      <inkml:brushProperty name="height" value="0.05292" units="cm"/>
      <inkml:brushProperty name="color" value="#FF0000"/>
    </inkml:brush>
  </inkml:definitions>
  <inkml:trace contextRef="#ctx0" brushRef="#br0">4327 11620 2984 0,'0'0'2833'15,"0"0"-1577"-15,0 0-432 0,0 0 216 16,0 0 73-16,0 0-161 31,0 0-336-31,0 0-224 0,0 0-56 16,0 0-80-16,0 0-32 0,0 0-24 15,0 0 16-15,0 0 32 16,0 0-88-1,0 0-16-15,0 0-8 0,0 0-15 16,0 0 31 0,0 0 48-16,0 0-88 0,0 0-24 15,0 0-88-15,0 0-72 16,2 0-40-16,0 0-56 15,6 0 56-15,3 0 40 16,4 0 72-16,6 0 0 16,0 0 64-16,1 0-56 15,2 0 72-15,1 0-72 0,0 0 56 16,-2 0-56-16,1 0 0 15,1 0-8-15,0 0 0 0,4 0 8 16,-1 0-8-16,3 0 0 16,-1 0 8-16,3 0 0 0,-3 0 16 31,-1 0-24-31,-4 0 0 15,-4 0 0-15,-4-2 0 16,-1 2 16-16,-1 0-16 0,-4 0 8 31,2 0 0-31,-1 0 0 16,2 0 0-16,-1 0-8 15,0 0 16-15,3 0-8 0,3 0 0 16,-2 0-8-16,0 0 8 16,3 0 8-16,1-2-8 0,-4 0 0 15,-2 0 0-15,1 0-8 16,-3 2 16-1,3-1-8-15,-3-1 8 0,0 0-8 16,2-2 40-16,-1 2-48 16,2-3 8-16,-3 3-8 15,2 0-8-15,-6 0 8 0,3 0-8 16,-4 0 8-16,0 2 0 0,-3-2 8 15,1 2-8-15,-1-2 0 0,1 2 0 16,1-2 0 0,1 2 0-1,0 0-16-15,-1 0-40 16,-1 0 48-16,0 0 8 0,1 0-72 47,-2 0-8-32,0 0-24-15,-2 0 32 0,2 0 64 0,1 0-56 31,-1 0 56-31,1 0 0 16,-2 0 0-16,-1 0 8 0,2 0 0 16,-5 0 0-16,0 0 8 15,0 0 80-15,0 0 40 0,0 0 8 16,0 0 16-16,0 0-152 15,-5-7-80-15,-8-2-1425 16,-6 3-6208-16</inkml:trace>
  <inkml:trace contextRef="#ctx0" brushRef="#br0" timeOffset="12629">2871 9261 56 0,'0'0'1400'0,"0"0"-744"32,0 0 232-32,0 0 288 15,0 2-15-15,0-2-225 16,0 1-176-16,0 1-112 0,0-2-96 15,0 2-8-15,0 0-80 0,0-2-175 16,0 2-113-16,0-2-48 31,0 0 8-31,0 0-8 16,0 0-48-16,0 0-80 0,0 0 0 15,0 0-8-15,3 0-48 32,7 0 56-32,1 0 8 0,4 0 88 15,1 0-8-15,1 2 16 16,1-2 40-16,0 0-8 0,0 0 24 15,1 0 16-15,-1 0-24 16,6 0 8-16,-1 0 8 16,4-6 40-16,1 1-32 0,-3-1-48 15,0-1-48-15,-3 1-32 16,-2 0-48-16,-1 2 16 0,-4 2-8 15,1-1 40 1,-3 3-48-16,0-2 0 16,1 2 0-16,-1-2 8 15,0-1 8-15,3 1-8 0,0 0 48 16,2 0-48-1,1 0-8-15,1 0 0 16,2 0 16-16,-1 0-8 0,0 0 0 16,0 0 0-16,-1 0-8 15,1 2 8-15,-2-2-8 16,4 2 8-1,-4 0-8-15,4 0 8 16,-4 0-8-16,0 0-8 0,1 0 8 16,-1 0 8-16,2-2-8 15,3 2 8-15,-4-1 0 16,2-1 8-16,1-3 0 0,0 1-16 15,1 0 8 1,2 0 0-16,-5 2-8 0,3-2 8 0,-1 2-16 31,1 2 8-31,-2 0-56 16,3 0 56-16,-6 0 0 15,4 0-48-15,-2 0 48 0,0 0 8 16,1 0-8-16,1 0 0 16,-1 0 0-1,1 0 0-15,-2 0 0 0,5 0 8 16,-2 4-16-16,0-2 8 15,1 0 0-15,-1 2 0 16,-2-2 0-16,1 2-8 16,0-2 8-1,-1 0 0 1,-2 1 8-16,-1-1-8 0,2-1 0 0,2-1 8 15,1 2 0-15,0-2 8 0,5 2 40 16,-3 0-48-16,6 0 0 16,-1 0 48-1,0 0 16-15,6-2-24 16,-5 2 40-16,-1-2-72 15,1 0 88-15,-8 0-56 0,-1 0-40 16,-4 2 8-16,-1 0 64 16,-2 0-72-16,0 0 40 0,-1 0-40 15,-2 1 96-15,3-1-24 31,2 2-16-31,3-3-56 0,0 1 48 32,4-2 16-32,6 2-64 0,3-2 144 0,2 0 104 31,2 0-120-31,6 0-63 0,3 0 79 15,0 0-72-15,3 0 16 16,3 2-24-16,2 0-16 0,0-2 0 16,1 0 24-16,-1 0-32 15,3 0 24-15,2 0-72 0,-3 0 56 16,1 0 24-16,-2 0-64 0,2 0-8 15,-4-4 8 1,-3 2 48 0,1 0 0-16,-3 1-56 0,1 1 0 15,-7 0 0-15,2 0 0 16,-1 0-8-1,0 0-40-15,-2 0 40 16,-2 0 0 0,-3 1 0-16,2 3 0 15,-4 0 0-15,1 2 8 16,3-4-8-16,-1 2 8 0,4-2-8 47,-6 1 56-47,4-3-48 15,-1 2 0-15,-2-2-8 16,0 2 0-16,4 1 0 0,-6 1 0 15,4 0-8-15,-3 0 0 0,1 2 8 16,3-1 0-16,2 1 0 16,2-2 8-16,-1-1 8 15,-1-1-8-15,2 2 0 0,-5-2 0 16,1 2-8-16,-1-2 0 15,-4 3 0-15,2-1-16 0,-1 0-72 32,3 1 80-32,-2-1 0 15,2 0 8 1,1 2 0 15,-1-1-8-15,4 1 8-16,1-2-8 0,1 0 8 15,2-1 0-15,0-1 0 16,0-2 0-16,1 2 16 15,1-2-8-15,1 0-8 16,-7 0 8-16,1 0-8 31,-7 0 8-31,0 0-8 16,2 0 0-16,-2 2 0 0,-5-2-8 15,4 2 0-15,-1-2 0 16,1 0 8-16,1 0 0 0,-1 0 0 31,1 0 0-31,-5 0 0 16,4 0-16-16,-1 0 16 0,-1 0-8 15,2-2 8-15,-3 2 0 16,-2-2 0-16,0 2 0 47,-2-2 0-47,3 0-8 0,-1 0 8 47,3 1 8-47,-4-1 0 46,4 0-8-46,-3 2-8 0,0 0 0 0,1-2 0 16,0 2 8-16,4-2 0 16,20 0-8-16,3 0 16 15,-6-2-32-15,3 1 16 16,-25 1 8-16,30-2 0 0,4 0 8 15,-2 0 0-15,2-1-8 16,-35 3 0-16,19 0 0 0,-6 0 0 0,-1 2-16 16,0 0 16-16,-19 0-64 15,4 0 64-15,2 0 56 16,2 0-48-16,-2 0-8 0,2-2-8 62,-2 2 8-62,2-2 0 0,3 2 0 16,-1 0 0-16,1 0 0 15,-1 0 0-15,-1 0 0 16,-1 0 0-16,-2 0 0 0,1 0-8 31,3 0 8-15,-1 0 0-16,2 0 8 0,3 0-8 0,2 0-8 15,-5 0 8-15,-7 0-8 16,-4 4 8-16,-12-4-8 0,-9 0-16 16,3 2-16-16,-1-2 40 0,-2 0 8 15,-2 0 0-15,3 0 48 16,-3 0 56-1,0 0-8-15,0 0 48 16,0 0 8-16,0 0-8 16,0 0-152-16,-21 8-176 0,-1-1-1369 15,-4 4-4304-15</inkml:trace>
  <inkml:trace contextRef="#ctx0" brushRef="#br0" timeOffset="14088">11029 8623 5193 0,'-3'0'1600'0,"2"0"-560"15,-3 0 336-15,1 0-335 16,0 0-249-16,1 0-496 0,2 0-296 15,0 4-176-15,0 12-64 0,0 5 240 16,0 11 56 0,0 2-48-16,0 7 112 0,0-3-64 0,0 2 24 15,0-1-32-15,0-5-24 16,0 0-16-16,2-4 0 15,4-2-8-15,-1-2-80 0,5-1 72 32,-2-2-56-32,3-3 56 0,-1 2 16 15,-2-2-8-15,2 0 0 16,-2 0-8-1,-2 0-48-15,2-1-40 0,-4-4-80 0,0 0-112 16,-4-4 56-16,2-3 104 16,-2-2 40-16,0-3-8 0,0-1 64 15,0-2 32-15,0 0 104 16,0 0-16-16,0 0-88 31,0 0-192-31,-13-11-993 0,-1-3-1335 31,-3-4-2913-15</inkml:trace>
  <inkml:trace contextRef="#ctx0" brushRef="#br0" timeOffset="14647">10724 8879 2680 0,'0'0'2217'31,"0"0"-969"-31,0 0-136 16,0 0-232-16,0 0-440 0,0 0-384 15,0 0 120 1,0 0 248-16,0 0 113 15,137 0-33 1,-90 0-72 0,-1-4-152-16,0-8-24 15,-4-2 8 1,-1-2-88-16,-11 2-96 0,-5 2-72 15,-8 2 0-15,-5 2 56 0,-4 4-64 16,-5-4-48-16,-3-4-728 47,0 0-1265-32,0 2-5336-15</inkml:trace>
  <inkml:trace contextRef="#ctx0" brushRef="#br0" timeOffset="15417">11220 8809 4488 0,'-6'-4'1713'31,"1"0"-385"-31,-3 2 432 16,4 2-303-16,-2 0-593 0,-7 8-424 15,2 16-240-15,-9 8-8 16,6 2-88-16,1-7-104 15,8-1 0-15,3-3-56 0,2-2-16 0,0-3-80 32,0-2 80-32,0-4-144 15,12-4-120-15,-4 0-112 31,3-6-96-31,-3-2 56 0,2 0 120 16,4 0 312-16,1-12 56 16,3-8 48-16,-4-3-48 0,2 0 8 15,-3-1-8-15,-1-1 8 31,-6 1 8-31,-3 0 32 16,-3 4-40-16,0 0 0 0,0 3 8 16,0 4-8-16,-3 5 0 15,-3 4 16-15,2 4 104 0,0 0-128 0,4 0-176 16,-2 12-64-16,2 6 240 15,0 0 104-15,0 4 0 16,0-1 0-16,0 7-16 16,0 0-80-1,10-1 48-15,-1-3-128 0,1-9 56 31,1-5 8-31,2-3-216 0,0-3-192 32,10-4-641-32,-4 0-423 15,-6-5-1241-15</inkml:trace>
  <inkml:trace contextRef="#ctx0" brushRef="#br0" timeOffset="16076">11320 8841 6033 0,'0'10'880'0,"0"4"-288"0,3 4-192 15,5 4-152-15,-1-1-144 0,3 1-96 16,1-1 0-1,3-2 0 1,-2-4-8-16,-1-2-8 16,4-5 8-1,-4-4-16-15,-3-2 8 16,-2-2 0-1,1 0 8-15,-1 0 96 16,2-4-96-16,-1-4-64 0,-1-3-112 16,1 0-72-16,-1-1 16 15,-1-3-104 1,0 0-200-16,-2-4 80 15,-3-1 232-15,0 1 112 16,0 0 96-16,0 4 16 0,-1 2 128 16,-6 9 408-16,2 4 1496 15,0 0-1800-15,5 0-128 0,-1 6 0 31,1 8 48-31,0 4 81 32,0 2-41-17,0 1-64-15,0-2 72 0,0 1-152 0,1-3-32 31,9-3-16-31,-2-5 0 0,3 0 0 32,-4-3-16-32,3-4-32 0,1-2-176 15,0 0-345-15,4-4-351 16,-1-13-640-16,-2 0-2425 0</inkml:trace>
  <inkml:trace contextRef="#ctx0" brushRef="#br0" timeOffset="16481">11535 8559 4304 0,'0'0'1657'0,"0"0"-953"31,0 0 520-31,0 0-288 0,0 0-464 32,0 3-247-32,0 5-9 15,6 7 120-15,2 2 16 16,4 8-32-16,-1 5-112 0,0 2 8 15,-1 6-104-15,0 2-56 32,1-2-48-17,-3-2 40-15,3-4-40 0,-2-4-8 16,5 0-8-16,1-3 8 15,-3-8-72-15,3-2-40 0,-7-11-344 16,15-4-632-16,-4 0-841 16,-3-6-775-16</inkml:trace>
  <inkml:trace contextRef="#ctx0" brushRef="#br0" timeOffset="17270">11687 8839 3264 0,'0'0'2065'0,"0"0"-745"31,0 0-16-31,0 0-320 16,0 0-415-1,0 0-305-15,-10 2-176 0,10-2-88 0,0 0-72 16,0 0-8-16,0 0-56 0,0 0 32 15,0 0 0-15,6 0 104 32,6 0 56-32,4 0 264 15,7 0 32-15,2 0-40 16,0-4 24-1,7-4 0-15,-3-4-104 16,0 2-152-16,2 0-24 0,-9 2-56 31,-1 2 8-15,-1 0-8-16,-7 2 8 15,-5 2-8-15,0 0 8 16,-5 2-8-16,-3-2-200 0,0 0-296 16,0-8-408-16,0 2-801 15,0 0-3592-15</inkml:trace>
  <inkml:trace contextRef="#ctx0" brushRef="#br0" timeOffset="17900">11722 8694 1664 0,'0'0'1904'0,"0"0"-880"15,-3 0 553 1,3 0 47-16,0 2-360 0,0 3-487 16,0-1-393-16,0 4-304 15,0 6 56 1,0 4 200-16,5 6-32 0,1 1-120 15,4 0-40-15,-2-1-88 0,3 0-56 16,1-1 8 0,-3-2 72-16,3 1-72 0,1 1 0 15,-2-4 40-15,-3 0-32 0,3-1 48 16,-3-2-48-16,-3-2-8 15,3-4 0-15,-4 0 0 0,0-5-8 16,1-3-8-16,0 1 0 16,-3-3-64-16,-1 0 64 0,4 0 0 15,-5 0-40-15,5 0 48 16,1 0 8-16,-1 0 136 0,3-9-32 15,4 2-32-15,5-5-80 32,4-16-304-32,-3 2-1328 15,-3-1-5162-15</inkml:trace>
  <inkml:trace contextRef="#ctx0" brushRef="#br0" timeOffset="26435">10692 9084 384 0,'0'0'1512'0,"0"0"-496"16,0 0 80-16,0 0 153 0,0 0-49 15,0 0-232-15,-2 0-296 16,2 0-128-1,0 0-96 1,0 0-143-16,0 0-129 0,0 0-88 0,0 0-88 16,0 0 0-16,0 0-104 15,0 0-24-15,0 0 120 0,7 2 8 16,4 0 8-1,0-2 64 1,2 0 32-16,5 0-32 16,-7 0 8-16,6 0-72 0,-3 0 0 0,1 0 56 15,1 0-56-15,-2 0-8 16,4 0 0-16,0 0 8 0,0 0 0 31,-1 0 0-31,1 0-8 16,-7 0-8-16,-1 0 8 0,-7 0-8 31,4 0 8-31,-7 0 8 0,0 0 72 0,0 0 72 0,0 0 0 15,0-2-152-15,0-2-256 32,-8-2-1609-32</inkml:trace>
  <inkml:trace contextRef="#ctx0" brushRef="#br0" timeOffset="27292">10800 8948 416 0,'0'0'1256'0,"0"0"-368"0,0 0 296 16,0 0 121-16,0 0-201 31,0 0-168-31,0 0-184 16,0 0-112-16,0 0-64 0,0 0 1 15,-3 2-89-15,-2 2-80 16,-5 2-216-16,1-1 0 0,-3 5 72 0,1 1-80 15,-3 0-80 1,-1 2 16 0,2-1-16-16,-3-1-32 15,5 2-64-15,1-3 144 0,-1-1-96 16,1 2-40-16,3-3-8 15,-4 0 48-15,5-1-40 0,-1-2-16 16,2-1 8 0,1 0 8-1,2-2 32-15,0-2-32 16,2 0-8-16,0 2 8 0,0-2 40 0,0 0-48 15,0 0-8-15,0 0-16 16,0 0-40-16,0 0 0 0,0 0-48 31,0 0 56-31,0 0 40 16,0 0-40-16,0 0-88 0,0 0-16 15,4 2-48-15,7 2 184 16,0 4 8-16,4 0 0 0,-1 0 8 16,2 0 0-16,-1 1-8 31,1-4 8-31,-3 1 8 15,-2-2-8-15,-4 0 56 16,-2-2-48-16,-4 0-8 0,-1-2-56 16,0 2-832-16,0-2-1377 0,0 0-3320 0</inkml:trace>
  <inkml:trace contextRef="#ctx0" brushRef="#br0" timeOffset="32305">17740 8406 1512 0,'0'0'2896'0,"0"0"-1759"15,0 0-97-15,0 0 320 16,0 0 3777-16,0 0-4809 15,0 0 24 1,0 0-104-16,0 0-31 0,0 0-97 16,0 0-16-1,0 0-24-15,0 0-32 16,0 0-40-16,0 0 56 31,0 0-16-31,0 0-40 16,0 0 0-16,0 0 56 0,0 0-56 15,0 0-8-15,0 0 56 0,0 0-48 16,0 0 0-16,0 0 8 15,0 0 32-15,0 0 8 32,0 0 0-32,0 0-8 0,0 0 16 15,0 0-64-15,0 0-8 31,0 0 0-31,0 0-96 16,0 0 96-16,0 0 8 16,0 0 0-16,0 0-16 0,0 0-64 15,9 0 80-15,-1 0 0 16,8 0 8-16,-3 0 56 0,5 0-56 0,0 4 0 15,0 0 40-15,-1 0-40 16,-2 0 0 0,-2-1-8-16,-2-1 56 0,-3-1-56 0,7-1 0 15,-2 0 0 1,0 0 64-1,4 2-56-15,1-2 56 47,-2 2-56-47,2-2 0 47,-2 2 56-47,-1 0-56 16,-4-2 0-16,0 2 0 0,-1-2 8 15,0 2-8-15,-1-2 0 31,3 0 0-31,-3 0 0 0,3 2 0 16,-3-2 0-16,32 2-8 16,-6 0 8-16,4-2 48 0,-2 0-48 31,-25 0 40-31,2 0 16 15,-3 0-56-15,4 0-8 16,-2 0 24-16,-2 0-16 0,7 0 8 16,-2 0-8-16,-1 0 72 0,1 0-80 15,-8 0 0-15,3 0 0 16,0 0 8-16,1 0 0 0,4 0 0 15,-2 0-8-15,6 0 0 32,-1 2-8-17,-1 0 8 1,1 3 0-1,-1-3 0-15,3 0-8 0,-2-1 8 16,4-1-64-16,-4 0 8 0,4 0-72 31,1 0 32-15,-1 0 16-16,1 0 24 0,5 0 48 0,10 0 8 15,1 0-48-15,-3 0-32 16,-3 0 24-16,-16 0 56 31,-3 0-16-31,1 0-40 0,0 0 40 16,-2 0 8-16,9 0 0 62,-4 0-48-62,4 0 40 0,-2 0 8 16,-3 0 8-16,0 0 0 31,1 0 0-31,-1 0-8 16,-1 0 0-16,1 0 0 0,-2 0-8 15,4 0 16-15,-4 0 0 16,0 0 0-1,2 0 0-15,11 0 0 0,0 0 8 16,0 0 0-16,-3-3 0 16,-15-2-8-1,2-1 8 1,2 0 48-16,-2 0-48 15,-2 0 0 1,0 3 8-16,-3-2-8 16,-1 1 0-16,1 2-8 0,-7 0 0 0,1 2-16 15,1 0 16-15,-3 0 0 16,0 0 8-1,0 0 64-15,0 0-64 32,0 0 48-32,0 0-48 0,0 0-8 31,0 0 64-31,0 0 96 31,0 0-88-31,0 0 8 0,0 0-24 16,0 0-56-16,0 0-384 15,-18-6-672-15,-1-2-1457 0,-8 0-6697 16</inkml:trace>
  <inkml:trace contextRef="#ctx0" brushRef="#br0" timeOffset="35879">15345 8532 3224 0,'0'0'2313'0,"0"0"-1129"0,0 0 360 0,0 0-215 15,0 0-457-15,0 0-112 16,0 0-536 15,0 10-216-31,1 14-8 16,2 8 440-16,-3 8-128 15,0 5-184-15,0-1-24 0,0-2-56 63,0-4-32-63,0-6 40 15,0-6-56-15,-3-5-192 0,2-10-136 16,-1-3-240 0,-3-4-248-16,-6-4-176 0,-2 0-657 0,2-4-2328 15</inkml:trace>
  <inkml:trace contextRef="#ctx0" brushRef="#br0" timeOffset="36292">15349 8464 3992 0,'0'0'1937'0,"0"0"-1105"16,0 0 384-16,0 0-328 0,20 0-408 93,4 0-207-93,5 0-201 0,5 0-72 16,-15 0-40-16,-2 0-321 16,-3 0-295-16,-4 0-248 0,-4 8-272 15,-1-2-336-15,-2 3-913 0</inkml:trace>
  <inkml:trace contextRef="#ctx0" brushRef="#br0" timeOffset="36533">15380 8741 1560 0,'0'0'2192'15,"0"0"-1384"-15,0 0 137 16,0 0-377-16,3 0 0 15,22 0 104-15,0 0-152 0,8 0-24 16,-3 0-488 0,-7 0-8-16,6 0-320 15,-10 0-512-15</inkml:trace>
  <inkml:trace contextRef="#ctx0" brushRef="#br0" timeOffset="36765">15345 8929 856 0,'0'0'4121'0,"0"0"-3905"0,1 0 296 0,14 0 56 16,-1 0-144-16,4 0-80 31,0 0-88-31,19-3-80 0,0-14-88 16,-3 2-3801-16,-8-2 457 15</inkml:trace>
  <inkml:trace contextRef="#ctx0" brushRef="#br0" timeOffset="37062">15534 8741 3672 0,'0'-2'1225'0,"8"2"-409"16,9 0 168-16,11 4-232 0,1 12 800 0,6 4-1368 31,-12-2-80-31,13 6-15 31,-3-2-81-31,-5-2 64 0,-2-2-337 16,-15-9-463-16,-9-3-464 15,-2-6-424-15</inkml:trace>
  <inkml:trace contextRef="#ctx0" brushRef="#br0" timeOffset="37303">15777 8623 3832 0,'0'0'1961'0,"0"0"-1169"16,0 0 360-16,0 0-296 0,0 0-312 0,0 0 57 16,0 0-241-16,-63 118-208 15,52-90 72-15,3-1 24 16,-2-8-176-16,2-3-56 0,2-2-8 15,1-1-8 1,2-4-240-16,-4-1-488 31,2-2-777-31,2 1-1487 16</inkml:trace>
  <inkml:trace contextRef="#ctx0" brushRef="#br0" timeOffset="37769">15850 8689 488 0,'0'0'4409'0,"0"0"-3457"15,0-2 424 1,0 2-24-16,0 0-776 16,0 0-367-16,3 0-209 15,-3 2-81 1,2 10 81-16,4 26 72 15,-1 6 281-15,2 4 391 32,1 2-672-32,-5-20-16 15,-1 0-48-15,-2 0-8 0,0-2-192 16,0-3-88-16,0-3 64 31,0-5-40-31,0-4-49 0,0-7-55 31,-2-2-192-31,-5-4 120 0,-5 0-376 0,0-4-1208 16,1-9-2697-16</inkml:trace>
  <inkml:trace contextRef="#ctx0" brushRef="#br0" timeOffset="38292">15853 8666 3672 0,'0'0'1145'32,"0"0"-105"-32,0-2 200 31,2 2-640-31,1 0-392 0,4-2-160 15,-1 2-40-15,5-1 8 16,-1 1-8-16,5 0 40 0,1 0-32 31,-3 1-16-31,4 16 0 16,-2-2 16-1,1 4 336-15,-5-2-96 0,-11-6 24 0,-4 11 88 0,-26 0 97 16,0 2 951-16,-17 0-2528 16,28-14-977-16,4-4-2104 0</inkml:trace>
  <inkml:trace contextRef="#ctx0" brushRef="#br0" timeOffset="38948">16047 8745 1168 0,'7'0'424'15,"1"0"-32"-15,1 0 48 0,20 0 80 16,0-6 104-16,2-6 1793 15,-3-4-2249-15,-14 6-40 0,-3-2-72 16,-1-2-40-16,0 1 40 16,-5 0 16-16,-2-13 8 0,-3 1 48 15,0 3 1144 1,-5 3-848-1,-6 13-8-15,-1 4 16 16,1 0 9-16,-3 2-105 0,2 0-232 0,-2 0-40 16,1 10-56-16,0 5 0 15,0 6 120-15,3-1-56 0,4 1-24 47,1 2-48-47,3-3-8 16,2-1 0-1,0-2 0-15,0-3-96 47,0-2 32-47,12-2-8 16,-1-4-312-16,2-4-401 0,11-2-503 15,-8 0-664 1,-1-8-2521-16</inkml:trace>
  <inkml:trace contextRef="#ctx0" brushRef="#br0" timeOffset="39278">16365 8568 4552 0,'2'-7'1225'0,"-2"7"415"0,0 0-464 0,0 5-608 0,-7 18-151 15,-4 3-393 16,3 0 16-31,3 16-40 16,5-6-8-16,0-6-633 47,2-8 313-47,14-22 40 15,26-10 72-15,-2-18 96 0</inkml:trace>
  <inkml:trace contextRef="#ctx0" brushRef="#br0" timeOffset="39498">16535 8589 4192 0,'0'0'601'16,"0"0"-33"-16,0 0-384 15,0 0-176-15,18 2 160 16,1-2 64-1,5 0 32 1,2 0-96-16,3-8-56 0,0-3-112 31,-5 0-112-15,7-6-680-16,-8 3-1169 0,-9 3-1087 15</inkml:trace>
  <inkml:trace contextRef="#ctx0" brushRef="#br0" timeOffset="39935">16612 8440 720 0,'0'0'4217'0,"0"0"-3433"16,0 0 360-16,0 0 56 0,0 0-456 16,0 0-216-16,0 0-343 15,0 0-137-15,0 15-48 0,0 2 160 16,0 5 8-1,4 7-24-15,-1 1-48 0,0 0 8 16,0-2-96-16,2-3 16 0,3-2-16 16,-3-5 0-16,3-1-8 15,2-2-8-15,-2-5 8 0,0-1 0 16,2 0 0-16,-2-3 0 0,0-2-16 15,0 0 0-15,0-4 8 32,-2 0 8-32,2 0 56 0,0 0-56 0,-1 0 0 15,4 0-72-15,-1 0-56 0,1 0-256 0,4-6-377 16,-1-2-903 15,-6-2-2361-31</inkml:trace>
  <inkml:trace contextRef="#ctx0" brushRef="#br0" timeOffset="56873">16176 10065 408 0,'0'0'0'0,"-3"0"-40"0,3 0-128 15,-2-2 8 17,2-2 160-17,-4-1 96-15,2 1-96 0,-1 2 128 16,1-2 504-1,2-2 352-15,-6-1-248 16,1-2-184-16,0 1 360 16,-2-2-55-16,1 3-129 0,1-2-48 15,2 3-32-15,0 2 96 31,1 0 8-31,2 2-48 32,0 0-71-32,0 2-41 0,0-2-32 15,0 2-88-15,0 0-88 16,0 0-104-16,0 0-80 0,0 0-168 15,0 0-32-15,0 0-104 16,0 12-48 0,0 5 120-16,0 4 32 15,2 5 128-15,3 0-72 16,-1 1-40-16,1 12-8 31,-3-3 72-15,-2 0 48-1,0-6-128-15,0-17 8 63,0-5 48-48,0-2-48-15,0-2 8 0,0-4-8 0,0 0 56 16,0 0 16-16,0 0-80 15,1 0 48-15,-1 0-48 0,4-10-48 16,-1-13 48-16,5-5-232 0,0-8 160 16,3 8-64-16,27-19 64 15,-3 9-32-15,2 10-4441 0,-4 7 3745 31,-22 21 272-31,0 0 248 16,0 8 208-16,-4 3 72 0,4-2 8 16,2-3 16-16,-2 0-16 15,1-2 0-15,-3-4 0 16,1 0 40-16,1 0 16 0,1 0 8 31,-1 0-24-31,0 0-40 0,1-2 8 16,-4-4-16-16,1 0 56 15,-4 2 16-15,0 1 0 0,-3-3 168 16,-2 1 280-16,0-3 48 15,0 0-144-15,0 1-96 16,-7 0-160 0,-2-1-48-1,0 4-112-15,-2 0 136 16,3 4-40-1,0 0 88-15,0 0-112 16,-3 0-72-16,1 0 0 16,2 0 40-16,0 10 57 15,0 5 79 1,3 0-72-16,3 4-8 15,2-2 0-15,0 3-104 0,0 1-48 16,12-4-24-16,7-4-609 31,7-5-47-31,-2-8-208 0,16-6-328 16,-7-13-521-16,-4 2-631 15</inkml:trace>
  <inkml:trace contextRef="#ctx0" brushRef="#br0" timeOffset="57290">16664 9933 568 0,'0'-3'912'15,"0"3"376"-15,0 0-64 0,-3 0-159 16,0 0-361-16,-2 0-392 16,1 8-176-16,-4 6 64 0,2 4-48 15,1 0-24-15,0 2 88 78,5-1-88-62,0-4-16-16,0 0-104 0,0-5-8 15,0-1 0 1,0-1-56-16,0-3-200 31,0-1-112-31,8 0-48 31,0-4-144-31,4 0-80 16,1 0 199-16,3 0-55 0,0-2-224 16,2-11-120-16,-4-1 168 0,9-12 352 15,-10 4 88-15,-4 4 4849 16,-1 4-3689-16,-8 14-304 0,0 4-328 15,5 18-216 1,2 2 192-16,4 1-448 0,-6-16-448 0,3-3-304 16,0-2-584-16,-1-4-729 0</inkml:trace>
  <inkml:trace contextRef="#ctx0" brushRef="#br0" timeOffset="57812">16934 9711 4200 0,'0'0'1265'0,"0"0"-521"16,0 0 216-16,0 0-288 0,0 0-408 0,1 9-136 15,4 6-48-15,-5 4 40 16,5 2-40-16,-2 2-72 16,5 3 88-16,-5 0 8 0,4 2 48 15,1 2-88-15,0 0 0 125,-3 2-64-125,1-1-8 0,1-3 8 16,-1 0 0-16,1-5 0 15,-2-1 8-15,1-1-8 0,2-6-48 16,-1-4-8-16,-3-1-8 31,0-6-40-15,1-2 24 15,-5-2-32-16,3 0 64-15,11-14 48 0,2-21 64 16</inkml:trace>
  <inkml:trace contextRef="#ctx0" brushRef="#br0" timeOffset="62105">18268 9837 1504 0,'0'0'1600'15,"0"0"-872"1,0 0 569-16,0 0 63 0,0 2-184 0,0-2 1361 31,0 0-1897-31,0 0-40 0,0 5-224 31,9 3-256-31,7 6-376 16,7 4 256-16,-2 0 56 15,3 4 0-15,4-2-48 0,2 1 0 32,-2-2 0-32,1-2 64 0,-2-2-8 15,-4-2-56-15,0-2 8 47,-7-3 32-47,-3-4-48 0,-7-2 16 16,-1 1 32-16,-5-3 120 0,2 0-168 15,-2 0-240-15,0 0-680 16,4-5-1225-1,-4-3-4048-15</inkml:trace>
  <inkml:trace contextRef="#ctx0" brushRef="#br0" timeOffset="63474">18037 10520 5561 0,'0'0'1840'0,"0"0"32"0,0 0-247 16,0 0-417-16,0 0-264 31,0 0-432-31,0 0-352 16,0 0-160 15,1 0 0-31,6-2-248 0,-2-3 232 16,6-1 16-16,3-1 112 15,3-3-40-15,5-5 0 31,2 0-64-31,5-4 0 0,-1 1 16 16,3-1-24 0,3-2 8 15,-1 2-16-31,-2-4 8 0,0 3-104 15,-7 2-24-15,5 0 48 16,-10 2 80-16,-7 6 8 0,2 0-8 16,-10 4 8-1,4-2 48-15,0 0-56 0,0 0 0 0,0 0 0 0,-2 1-40 16,-4 4 24-16,1 3 8 15,-3 0 16 1,0 0-8-16,0 0-64 0,0 0 8 31,3 0-24-15,-3 0 32-1,0 0 48-15,0 0 0 32,0 0 48-32,0 0 0 15,0 0 16-15,0 0-16 0,0 0-32 16,0 0-16-16,0 0-320 0,0 0-368 15,0 0-400 1,0 0-424 0,0-2-121-16,5-4-63 15,2-2 424-15,-2-1-137 16</inkml:trace>
  <inkml:trace contextRef="#ctx0" brushRef="#br0" timeOffset="64428">18744 9694 3264 0,'0'0'2745'0,"0"0"-1817"16,0 0 168-1,0 0 40-15,0 0-487 0,0 7-81 0,0 7-72 16,0 6 88-16,3 7-96 16,4 5-256-1,-1 8-32-15,1 6-136 16,-1 7 0-16,-1 2-56 15,0 3 48-15,-5-2-40 0,0-3-16 16,0-7 0 0,1-11 0 46,-1-2-8-62,4-11-80 0,-3-6-16 16,1-6-64-1,-2-4-72 32,0-4-192-47,3-2-136 0,-3 0-184 16,0 0-48-16,0-2-161 0,0-10-1247 15,-10-2-3297-15</inkml:trace>
  <inkml:trace contextRef="#ctx0" brushRef="#br0" timeOffset="64825">18763 9711 3912 0,'0'-2'2761'0,"2"2"-2049"0,0-2-96 16,7-2 40-16,3 2-264 15,2-1 17 1,4-1-153-16,6 0-184 0,-1 2-64 0,-2-1 16 31,0 3 32-31,-21 9-56 16,0 15-232-16</inkml:trace>
  <inkml:trace contextRef="#ctx0" brushRef="#br0" timeOffset="65079">18700 9914 2816 0,'0'0'2193'0,"0"0"-1753"0,0 0-16 0,13 0-64 62,16 0 392-62,2-2 896 0,5-2-1320 16,-9-2-48-16,-3 2-119 47,2-2-73-47,-2 0-88 0,1 0-56 15,0-5-793-15,-4 4-1511 16,-9 1-3864-16</inkml:trace>
  <inkml:trace contextRef="#ctx0" brushRef="#br0" timeOffset="65789">19036 10010 1168 0,'0'-4'3312'16,"-5"0"-2167"-16,-3 1 287 0,-3-1 32 15,0 1-335-15,-1 3-321 0,0 0-160 16,-1 0-408 0,-4 14-232-1,0 7-8-15,1 6 0 16,1 3 8-1,2 5 0-15,5-1 0 16,0-4-8-16,5-5-56 0,3-4-24 16,0-3-48-16,3-4-96 31,8-5 72-31,5-4-56 15,-1-3 72-15,8-2 56 0,1 0 72 32,-2-16-88-32,4-4-112 15,-2-4-392-15,-6-2-313 0,2 2-175 31,-11-1 128-31,-1 4 320 16,-6 1 120-16,-2-5 88 0,0 3 255 16,-2 6 153-1,-6 7 209 1,7 7 263-16,1 2-64 0,0 0-96 15,-2 0-56-15,2 0 8 16,-2 0 64 0,-1 15-48-16,3 4 552 31,0 2-672-31,0-6-120 0,0 0-16 31,0 0-8-31,0 0-8 31,7 0-88-31,4-3-240 31,0 0-272-31,1 0-296 0,5-3-401 16,-4 0-663-16,-1-5-520 0</inkml:trace>
  <inkml:trace contextRef="#ctx0" brushRef="#br0" timeOffset="66060">19230 10038 904 0,'0'0'5009'0,"0"8"-4025"15,0 7-168-15,0 0-344 16,0 6-176-16,5-2-192 0,1 1-48 16,-1 1-56-16,2-4-8 0,-2-2-312 15,-1-3-248-15,-2-2-64 16,-2-2-40-16,0-2-344 0,0-2-993 15,0-2-591-15</inkml:trace>
  <inkml:trace contextRef="#ctx0" brushRef="#br0" timeOffset="66286">19230 9978 5761 0,'23'0'-5105'0</inkml:trace>
  <inkml:trace contextRef="#ctx0" brushRef="#br0" timeOffset="66771">19359 9639 3104 0,'0'0'2609'15,"0"0"-2017"-15,5 17-104 16,-2 8 248-16,-1 9 1641 0,0 11-1849 31,-2-11-120-31,0 2-208 16,0 0-96-1,4-4-48-15,-2 0 16 0,3 0-72 0,5 1 0 16,-4 1 0-16,2 2 8 16,-1 0 48-16,1-2 304 0,0-6-192 15,-7-6-104-15,9-6-64 16,-8-4-8-16,4-8 8 15,-6-2-72-15,5-2 232 16,1 0-160-16,6-28-96 47,4-2-856-32,-5-2-3409-15</inkml:trace>
  <inkml:trace contextRef="#ctx0" brushRef="#br0" timeOffset="68255">18920 10571 6033 0,'0'0'648'0,"3"0"264"15,2 0-240-15,2 13 833 16,4 7-921-16,2 2 88 15,-5 6-144-15,8 4-224 0,2 2-152 16,-2 2-32-16,3 0-32 31,2 1-80-31,-1-3 224 16,2-2-40 31,1-2-136-47,19 8-48 31,0-2 88-31,5-6 64 15,3-4-64-15,-20-18 0 16,4 0 8-16,-3-4-24 0,1-2-24 31,2-2-48-31,34 0 72 16,-2-3-24-16,4-14 104 15,1 0-72-15,81-15-88 16,1-3 16 0,5-3 1073-1,5-4-1025 1,-108 20-16-16,-3-1-40 15,-8 2 8-15,-7 0-8 0,-7 3 0 16,-5 2 40 0,-6 2 16-16,2 2-48 15,-2-2-16-15,2-2 8 16,0 3-8-16,5-4 0 0,-2 3 0 78,-1 0 0-78,-4 4 0 31,-6 0 0-31,-1 6-40 0,-6 0 24 16,-3 4-64-1,-1-2-168-15,0 2-176 16,4-2 88-16,4 0 103 78,-2 0-199-78,-5-4-376 0,2-1-792 15,-5 3-2321-15</inkml:trace>
  <inkml:trace contextRef="#ctx0" brushRef="#br0" timeOffset="68841">20545 10387 7609 0,'0'0'416'0,"0"0"392"0,24 18-111 124,26 9-361-124,8 1 1056 16,7 4-1216-16,-35-22-96 0,11 8-8 16,-6-2-72-1,-4-2-8 1,-2 2 8-16,-13-7 8 0,-1 0-8 15,-4-3 0 1,0 0 8-16,-1-4-8 16,-4 0-16-16,-22 54 16 31,-26 4 8-16,-6 6 1672 1,-31 11-2648-16,38-58-2129 16,-1-2-5160-16</inkml:trace>
  <inkml:trace contextRef="#ctx0" brushRef="#br0" timeOffset="81975">13460 12896 104 0,'0'0'1224'0,"0"0"-216"15,-2 0-200-15,-7 0 1913 0,-3 0-1713 16,6 0-168-16,1 0-64 15,-1 0 24-15,4 0 65 0,-1 0 7 63,3 0-136-48,0 0-192 79,0 0-160-94,11 2-912 16,13-2 528-16,5 0 48 0,29 0 168 31,-1 0 56-31,4 0 472 31,9-8-648-31,-23 1 16 0,37-2-48 31,3-5 0-31,-2 0-24 47,-1-2-32-47,102-2 64 16,-8-1 0-16,-7 6 201 15,-6 1-273-15,-138 10 0 0,9 2-8 16,-1 0-72-16,-1 0-113 47,-2 0 193-47,-6 0-48 0,5 0 32 31,3 0-40-31,0 0-72 0,-2 0 72 0,-3 0-48 15,34 0 0 32,-3 0-8-47,-2 0-1000 63,-8 0 944-63,-39 0 56 15,1 0 40 63,-3 0 64-78,11 0-64 78,1-5 56-78,0-3 16 0,0-1 0 16,-8 3 16-16,0-3-16 47,-2 1 16-47,0 1-16 0,-4 1 0 15,2 1-104 1,-2 1 24-16,-7 2-16 15</inkml:trace>
  <inkml:trace contextRef="#ctx0" brushRef="#br0" timeOffset="85913">15031 11833 824 0,'0'0'4849'0,"0"0"-4065"15,0 0 0-15,0 0 4177 0,0-2-4657 32,0-10 80-17,0-4 144-15,-5-9-352 16,-4-2-112-16,-3-3-56 0,1 0-8 15,5 4-8-15,-1 0-80 16,6 3-8-16,1 1 24 0,0 4-88 16,0-2 8-16,0 7 48 15,0 2 40-15,0 7 80 0,0 4 48 16,0 0 16-16,0 0 32 15,0 0 64-15,0 0-56 0,0 0-120 78,0 0 0-78,0 0-256 16,0 9-8-16,1 6 80 0,4 8 184 16,0 5 40-16,-2 6 32 15,5 4-16-15,0 8-8 0,2 4-40 16,1 6-8-16,-1 4 8 15,1 0 0-15,-1-1 0 0,1 9 48 16,-3-10-48-16,0-11 56 16,0-10-64-16,-8-25 8 0,0-8 64 15,0-2-64-15,0-2 48 16,0 0-56-16,0 0 0 0,4 0-504 47,-3-10-768-47,1-8-913 15,-2-4-2952 1</inkml:trace>
  <inkml:trace contextRef="#ctx0" brushRef="#br0" timeOffset="86437">15010 11697 1800 0,'0'0'3105'0,"0"0"-1521"15,0-2 152-15,0 2-407 16,0 0-393-16,3-4-216 0,4 2-488 16,1-7-128-16,8 2-8 31,4-3 88-16,5-3-8-15,1 2-80 47,3-1-88-31,0 1 8-1,-3 2-16 1,2 1 8 0,-6 3-8-16,-4 1-256 15,-3 0-464 16,-4 2-440-31,-3 2-521 16,-2 0-871-16,-6 0-1673 16</inkml:trace>
  <inkml:trace contextRef="#ctx0" brushRef="#br0" timeOffset="86743">15122 11893 9546 0,'17'0'568'15,"6"0"-192"-15,5-6-72 32,-1-5-128-32,2-4-120 0,-1 3 0 15,-4 2-56-15,-2 4-56 63,-4 2-440-48,-7 0-248 1,1 4-297-16,-1 0-567 15,-11 2-528-15,0 16-905 16</inkml:trace>
  <inkml:trace contextRef="#ctx0" brushRef="#br0" timeOffset="86971">15204 12140 1776 0,'-6'14'2088'0,"6"-14"-1424"15,0 0 233-15,0 0-321 0,6 0 72 31,13 0 56-31,4-9-80 16,3 0-136-16,-2-3-80 0,-1 0-96 16,-4 0-71-16,5-5-65 31,-1 4-120-31,-5 1-481 15,-5 1-935-15,-10 8-1376 32</inkml:trace>
  <inkml:trace contextRef="#ctx0" brushRef="#br0" timeOffset="87401">15396 11904 5025 0,'0'0'1144'32,"0"0"-176"-32,0 0 352 15,0 0-672-15,0 0-504 0,8 0-128 31,10 0-16-31,-2 0 8 78,7 2 56-78,-1 7-56 0,27 16 65 47,-2-2-65-47,-10-1-1921 16,2-3 401-16,-31-17-857 0,-3 0 177 0</inkml:trace>
  <inkml:trace contextRef="#ctx0" brushRef="#br0" timeOffset="87545">15563 11906 9682 0,'-15'55'8'0,"10"-29"40"0,4-5-48 16,-3-4-184 0,4-4-321-16,0-4-415 15,0-3-424-15,0 1-176 0,0-5-841 0</inkml:trace>
  <inkml:trace contextRef="#ctx0" brushRef="#br0" timeOffset="88129">15648 11783 1872 0,'0'0'2760'0,"0"0"-87"15,0 0-2673 1,0 10 0-16,3 6 216 0,5 6 112 15,7 44 144 63,0 9-88-78,-1 2 561 32,1 6-937-32,-6-11 464 15,1-6-272-15,-2-6 40 16,2-11-304-16,-10-38-376 0,0-9-513 15,0-2-455-15,0 0-440 16,0-4-1137-16</inkml:trace>
  <inkml:trace contextRef="#ctx0" brushRef="#br0" timeOffset="88829">15643 11735 3208 0,'0'-2'1721'16,"0"0"-1145"-1,0 0 256-15,0 2-192 32,0 0-344-32,0 0-152 0,20 0 48 31,6 0-8-31,-1 6 296 0,4 5-472 15,-9 0 64-15,7 5 32 16,-4 2 24-16,-4-2 136 0,-1 2-136 0,-13-1 80 16,-5 8 57 30,0 3 39-30,0 2 456-16,-5-2-632 0,-10-7-64 0,-4 7-64 47,0-5-80-47,-1-1-1369 15,4-3 841-15,11-17-328 63,-1-2-336-63,1 0-673 0,3 0-2095 15</inkml:trace>
  <inkml:trace contextRef="#ctx0" brushRef="#br0" timeOffset="89558">15973 11901 6089 0,'30'-10'272'15,"1"-22"56"1,-3 0 96-16,-6-2 224 0,-1 2-728 16,-21 24 8-16,0-2 64 15,0 2 8-15,0 0 0 16,0 2 16-16,0-1-8 0,-5-2 0 15,-4 1 72-15,-4 4 832 63,0 0-552-63,2 4-184 15,-1 0-72-15,4 4 9 0,-3 6 119 16,0-1-40-16,2 2-48 16,1-1-24-1,-3 0-48-15,5 0-72 0,1 2 0 0,-2 0 0 63,2 0-64-48,5 2 8-15,0 0 56 16,-3-2-8-16,3 10 0 0,0-4 8 15,0-2-16-15,3 0 8 16,2-6 0-16,2-2 8 16,4 2-8-1,-4-1 0-15,5-2 8 16,0-3-8-16,7-4-80 31,4 0-88-31,3-2-3305 16,-4-12 1056-16,-14 4-759 0</inkml:trace>
  <inkml:trace contextRef="#ctx0" brushRef="#br0" timeOffset="90128">16294 11739 2528 0,'-8'12'1472'0,"0"0"-383"15,-5 18 167-15,3 0-280 0,2 0 904 16,2 2-1695-16,3-13-33 15,3 0 48-15,0 0-64 16,0-6-120-16,0-2-80 16,0-7 0-16,11 2-104 31,5-3 8-31,5-1-801 15,-2-2 617-15,-7 0-168 0,-1 0-240 78,2-7-160-78,2-10-160 32,1 2-641-32,-5 2-535 0</inkml:trace>
  <inkml:trace contextRef="#ctx0" brushRef="#br0" timeOffset="90328">16381 11833 824 0,'0'0'1440'0,"0"-2"-1016"16,0 2 432-16,0-4 192 0,50-30 49 31,-4-4-97-31</inkml:trace>
  <inkml:trace contextRef="#ctx0" brushRef="#br0" timeOffset="90765">16409 11646 3712 0,'1'8'848'0,"1"5"-495"16,3 0 479-16,-2 6 48 0,2 3-144 15,1 0-112-15,2 2-264 16,1 2-200-1,0 0-88-15,-1 0 24 16,12 14-40-16,-4-6-56 16,0-8-56-16,-3-3 0 15,-8-23 56-15,-4 0 8 63,4 0 56-63,2 0 48 15,4-9 8-15,0-6-32 16,2-6-88-16,8-13-152 15,-6 4-816-15,-4 4-2281 0</inkml:trace>
  <inkml:trace contextRef="#ctx0" brushRef="#br0" timeOffset="94008">18975 12697 4672 0,'0'0'2177'0,"0"0"-1609"0,0 0 160 0,0 0 416 15,0 0-295-15,0 0-121 16,0 0-320-16,0 0-112 16,-139 85 112-16,105-80 120 0,-8-5 48 15,-5 0-272-15,-6-4-128 16,-5-16-48-16,-2-5-56 0,-1-12-32 0,-1-5-40 31,9-5-120-31,6-8-16 16,12-5-112-16,11-2-32 15,12 0 40 1,12 0 72-1,8 3 80-15,29 1 16 0,12 4-72 16,11-1-120 0,7 6-112-16,6 6-24 15,8 9-64-15,3 15 128 16,0 10 32-16,3 9-24 0,-5 9 96 15,1 23 72-15,-11 8 104 16,-10 10-1-16,-9 5 49 16,-11 6-8-16,-11 1 16 0,-12 0 0 15,-6-4 8-15,-8-5 145 31,-5-10 175-31,0-4 40 0,0-11 48 16,-13-4 120-16,-11-4-168 16,-49 14-368-1,9-4-952-15,-6-4-3913 0</inkml:trace>
  <inkml:trace contextRef="#ctx0" brushRef="#br0" timeOffset="99700">2798 14081 3712 0,'0'0'1137'0,"0"0"-905"15,0 0-232-15,0 0 0 16,0 0 176-16,5 0 8 0,-3 0-88 31,2 0 40-31,-4 0 48 16,7 0-80-16,3 0 240 15,-2 0-72-15,3 0-144 0,-1 0-8 16,3 2-16-16,1-2-16 31,1 0 120-31,7 0-16 0,2 0-8 16,10 0 16-1,2 0 32 1,3 0 0-16,6-6 32 0,0 0-24 15,-1-2-96-15,4 0-40 0,1 0 337 16,-1 0-145-16,-1 0-96 0,1-1-112 16,1 2-16-16,-1 1-64 0,1 2 0 15,-1 0 0 1,-1-1 8-16,1 1-8 15,-4 2 8 1,0 2-8-16,2 0 48 0,1 0 16 16,3 0-64-16,0 0 8 0,2 0-8 15,0 0 48-15,1 0-48 16,-1 0 0-16,-2 0 112 15,-3 0-64-15,1 0 16 0,2 0 112 16,-5 0-48-16,5 0-8 31,-3 0-80-31,5 0 32 0,1 0-72 16,2 0 0-16,0-3 64 15,-2-1-72-15,-1 0 8 16,-2-2 56-16,-5-1-56 0,-3 1 48 16,-1 1-48-16,-1-1 0 15,0 2 0 1,-2 0-8-16,-3 0 56 15,1 1-56-15,-1 3-16 0,-3 0 0 16,2 0 16 0,-1-2 0-1,2 2 0-15,-1-2 8 0,0 0 0 16,-2 0 8-16,5 0-8 15,-1 0 0-15,1 1 0 0,-1-1-8 16,4 0 8 0,-1 0-8-16,0 2 0 31,-1-2 0-16,-1 2 0-15,-1 0 0 16,3 0-8-16,1 0 0 16,2 0 0-16,0 0 8 0,2 2-8 15,1 4-8-15,2-3 16 16,1 1 0-16,5 0 0 31,6 1 0-31,4-3 56 0,3 0-8 16,2 0-48-16,-2-2 56 15,-2 2-56-15,4-2-8 0,-2 0 0 16,-1 0 8-16,1 0 16 15,4 0-8-15,1 0 0 16,1-2 40-16,-4-4-32 0,3-1-8 31,-3 1 8-31,-3 1-8 16,-4-1 0-16,0 0-8 0,-4 1 0 0,0 1 8 15,-3 0-8-15,0 0 0 16,-9 2 0 0,5 1 0-16,-6 1-8 0,4-2 8 31,-3 2 0-16,2-2 8 1,0 2-8-16,-2-2 0 0,0 2 0 0,-1 0 0 0,-2 0 0 16,0 0 0-16,-2 0 0 15,1 0 0-15,-1 0 0 16,2 0 0-16,-6 0 0 0,1 0 0 15,-3 0 8-15,1 0-8 16,-1-2 0-16,-3 2 0 16,-7-2-8-16,2 2 8 0,-4 0 0 15,-2 0 0-15,-2-2 0 0,-2 2 16 16,-3-3-8-16,1 1 0 15,2 2 0-15,2-2 0 0,-5 0 0 16,5 2-8-16,-4 0 0 16,1 0 8-16,1 0-8 15,-3 0-8 1,-2 0 8-16,1 0 0 0,-1-2 0 0,0 2 0 15,2 0 0-15,5-2 0 0,4 0 8 16,6-2-8-16,3 3 0 16,3-3 0-16,-4 2 0 15,4 2 0-15,-3 0-8 0,-9-2 8 16,3 2 0-16,-6 0 0 15,-1-2-8 1,0 2 8-16,-4 0 0 0,-1-3 8 16,-5 3 8-16,-3-2-16 15,0 2 8-15,-5 0-8 16,1 0 0-16,-1 0-8 0,0 0 8 15,4 0 8 1,-4 0-8-16,0 0 56 16,0 0 16-16,0 0 64 15,0 0-8-15,0-2 0 0,0 2 0 16,0 0 0-16,0-2-80 15,0-2-48-15,-4-16-416 0,-7 0-1248 32,-8 2-7034-17</inkml:trace>
  <inkml:trace contextRef="#ctx0" brushRef="#br0" timeOffset="111582">15354 13032 1216 0,'-5'-4'2848'0,"1"0"-1599"15,2 2 135-15,-1 0 248 0,1 2-199 0,2 0-425 16,0 0-528 0,0 0-296-1,0 0-56-15,0 0 8 0,0 0-136 16,0 0 0-16,0 12-88 15,2 7 88-15,9 9 208 16,4 8-16-16,-1 9-24 0,-7 6-16 16,-1 1-88-16,0 2-8 31,-2-4-56-31,1-6-104 15,-2-5-120-15,-3-9-80 0,0-9 40 16,0-6 112-16,0-8 72 0,0-5 80 16,0-2 136-16,0 0 120 15,0 0 48-15,0 0 40 16,0 0-136-16,0-9-80 0,3-10-88 31,2-7-40-31,1-8-88 16,2-8 80-16,7-1 0 0,-5 0 8 15,4 3 0-15,-3 8 0 16,-4 4-8-16,-1 7-112 15,1 8-208-15,-2 2-376 0,1 5-352 16,-1 2-393 0,3 2-367-16,3 2 208 15,2 0-121-15,5 0 513 16,0 2 552-1,-2 6 352-15,2-1 288 0,-5-3 24 16,1-2 680-16,-3-2-304 16,-2 0-120-16,0 0 192 15,-2 0 16-15,-1 0-56 0,2-6-88 16,2-7-111-16,1-2-81 0,1-2-56 15,-4 0 96-15,-2 2-64 32,-6 4 224-32,0 2 488 0,0 3 88 15,-19 2-272-15,-6 4-320 16,-4 0-208-16,0 0 16 0,-1 17 8 15,4 9 64-15,2 6 112 16,6 6-64-16,7-2 41 16,7 0-73-16,4-4-104 0,0-6-104 31,0-4-48-31,15-4-8 15,1-6 48-15,3-4 0 16,4-4-208-16,4-4-217 0,2 0-263 16,5-10-400-16,0-10-304 31,13-12-425-31,-13 2-375 0,-3 4 281 0</inkml:trace>
  <inkml:trace contextRef="#ctx0" brushRef="#br0" timeOffset="111828">15911 13141 368 0,'0'0'536'0,"0"0"-32"0,0 0 48 15,0 0 488-15,0 0 336 16,0 0 65-16,0 0 15 15,0 0-632-15,-37-26-488 16,23 48-96-16,-2 5-16 16,4 3-88-16,4 0-112 0,5 0-24 15,3-3-64 1,0-7-312-16,3-3-360 0,12-6-272 15,-4-5 152 1,0-4 96-16,2-2 208 16,2 0 119-16,-2-6-71 0,3-18-504 15,-2 3 16-15,-2 2-312 0</inkml:trace>
  <inkml:trace contextRef="#ctx0" brushRef="#br0" timeOffset="111968">15911 13141 1744 0,'62'23'1360'16,"-67"-8"-536"-16,2 2 249 15,-1 5-281-15,4 3-464 32,0-1-320-32,0 0-8 0,15-6-56 15,0-2-192-15,2-6-168 16,6-8-401-16,-4-2-487 0,-4 0-512 0</inkml:trace>
  <inkml:trace contextRef="#ctx0" brushRef="#br0" timeOffset="112326">16126 12896 3288 0,'0'0'2321'0,"0"0"-1753"0,0 0-384 15,0 0 24-15,0 0 48 16,0 0-104-16,18 20 224 0,-7 0-120 16,5 6 112-16,-8 6 40 15,7 4 8-15,-4 4-104 16,1 5-152-1,-3 0-88-15,3 0 1 16,-1-1 7-16,-1-5-24 0,1-2-40 16,-5-9 64-16,4-6 0 15,-5-6-72-15,1-4 8 31,-1-6-8-31,0-1-8 0,5-3 0 16,-2-2-216 0,10-21-529-16,-2-9-639 0,-5-2-3465 0</inkml:trace>
  <inkml:trace contextRef="#ctx0" brushRef="#br0" timeOffset="115377">18436 14225 5049 0,'0'0'1192'31,"0"0"-936"-31,0 0-8 0,0 0 168 16,0 0 248-16,0 0-296 15,0 0-216-15,-110 25 64 0,97-25 240 16,-3 0 17-16,-2 0-81 15,-1 0-144-15,-6-7-16 32,-4-3-88-17,-3-3 48-15,1-2-184 0,1 0 48 16,4 0 96-16,0-1 104 15,5 0-16-15,3 0-64 16,0-4 64-16,5-2-120 31,-4-2-72-31,1-4-48 16,1-2 56-16,2-4-56 15,-3-3-56-15,3-1 40 0,3-1 8 16,4 3-80-16,1 0 80 16,5 3 8-16,0 5 0 15,0 2 8-15,0 0 64 0,0 0-72 16,8-4 0-16,5 0 8 0,2-2 0 15,6-2-8-15,0 2 0 16,6 1-40-16,7 5 32 0,3 4-72 16,5 2 64-16,3 6-48 15,2 2 56-15,3 0 8 16,-6 4-48-16,-1 2 48 0,-2 2 0 16,2 2-8-16,-4 2-8 31,3 0 8-31,-3 0 0 0,1 0-48 15,1 10 56-15,-4 6-8 16,-2 0-72-16,2 6 80 0,-6 1 0 31,0 0 8-31,-9 1 8 0,1-1 24 0,-4-1-32 16,1-1-8-1,-9 3 0-15,0 3 0 0,-1 3 0 16,-8 2 8-16,-2 2 72 16,0 2-8-16,0 2 32 0,-2 0-24 15,-9 2 24-15,1-4-48 16,-1 2 24-1,-1-3-32-15,3-6 24 16,-1 1-24-16,-8-2-40 0,2 1 72 16,-3-1-64-16,-9-2 40 15,-1 0 16-15,-1-3-24 16,-1-2 16-16,-3-3-56 15,3-4 64-15,2 0-56 0,2 0 0 16,3-3-8-16,4 0-8 16,2-1-8-1,2-1 8-15,3-3-336 16,-8 0-328-16,8-3-848 0,-3-1-1577 15</inkml:trace>
  <inkml:trace contextRef="#ctx0" brushRef="#br0" timeOffset="116516">19342 12682 2984 0,'0'0'4433'0,"0"0"-3729"16,0 0-400-16,0 0 248 15,6 0-135 1,10 0-297-16,0 0-16 15,10 1-16-15,3 13 32 16,7 3 56-16,6 5-8 0,3 1 0 16,7 7-56-1,4 0 48-15,-1 2 216 16,0 0-8-16,-3 1-240 0,-1-3-24 15,-1 0-40 1,-6-2-48-16,0-2-8 0,-4-4 64 16,0-2-64-16,-1-4 8 0,-7-2-8 15,-3-5 8-15,-12-3 48 16,-3-5-56-16,-11-1 0 0,-1 0 48 15,-2 0 40-15,0 0-96 16,-5-7-232-16,-14-6-1760 16,-4 1-4250-16</inkml:trace>
  <inkml:trace contextRef="#ctx0" brushRef="#br0" timeOffset="117210">19322 13636 512 0,'0'0'1160'16,"0"0"-144"-16,0 0 96 0,0 0-111 15,26-6-73-15,-10 3-88 16,-3-3-216-16,5-1-48 31,4-3 72-31,3-5-8 0,4 2-215 16,1-4-145-1,3 2-96-15,7-6 8 16,7 1-24-16,6-3-48 0,7-4 40 15,6-1 48-15,4-4 48 16,-3 2-104-16,-2 0 8 16,-10 4-32-16,-7 4-8 0,-9 2 16 15,-10 7 8-15,-11 4-32 0,-10 5-8 16,-8 4 48-16,0 0 176 0,-2 0-328 15,-38 15-296-15,3 8-3641 16,1-1-3320 0</inkml:trace>
  <inkml:trace contextRef="#ctx0" brushRef="#br0" timeOffset="118006">20391 12798 1408 0,'0'0'5937'16,"0"0"-5073"-16,0 0-688 0,0 0-48 0,0 0-72 16,0 0 400-16,12 114 65 15,-6-58-249-15,0 8 88 16,6 2 144-1,-6-2-56-15,6-4-136 16,-3-5-160-16,3-5 16 16,-4-8 0-16,3-6-40 0,-1-4-64 0,-4-6 0 15,1-3-48-15,-3-6-8 16,0-4 56-16,-1-6-64 0,-3-1 0 31,0-4 0-31,0-2-272 16,0 0-136-16,0-4-232 15,-5-11-640-15,-6-6-4970 0</inkml:trace>
  <inkml:trace contextRef="#ctx0" brushRef="#br0" timeOffset="118725">20411 12783 1736 0,'0'0'4745'16,"0"0"-4297"-16,0 0-440 15,0 0 32-15,0 0 224 16,0 0 48-16,0 0-56 0,119 17-56 31,-88-11 8-31,-5 0 48 16,1-1-8-16,-4 3-96 0,-4 1 56 15,-3 3-56-15,-1-1 9 16,-4 8 47-16,-3 1 96 31,-5 4 64-15,-3 4-8-16,0 0 16 0,0 4 144 0,-6 2-32 0,-10 1-56 15,-8-3 136-15,-2 0 8 16,-3-4-111-16,-5-3-161 0,3-4-96 15,2-3-88 1,5-6-112 0,8-6-8-16,8-3-232 0,8-3-457 15,0 0-615-15,0 0-1080 16,9 0-3394-16</inkml:trace>
  <inkml:trace contextRef="#ctx0" brushRef="#br0" timeOffset="119529">20931 13054 3024 0,'0'0'1737'0,"0"0"-745"16,0 0 296-16,0 0-176 16,0 0 0-16,-134-2-359 0,108 20-417 0,-2 6-104 15,4 4 72 1,3 4-40-1,3 4-16-15,5 3-144 16,2-1-96-16,5 0 64 0,4-4-64 16,2-4-8-16,0-4 0 15,0-3-64-15,8-8 48 0,5-2-32 16,2-6 48-1,2-3 8-15,-1-2 0 0,2-2 72 16,0 0-80 0,0-4-56-16,-4-12-48 15,2-2-64-15,1-4-96 0,-3-4-152 16,-3-2 64-16,1-2-120 15,-3-2-169-15,1 1 17 16,1 3 136 0,-6 5 120-16,2 6 280 15,-2 6 88-15,-2 5 136 16,-3 1 336-16,1 5 144 0,-1 0-72 15,0 0-199-15,2 0-225 16,3 0-112-16,1 13 112 31,4 0 432-31,0 6-16 0,-1 0-128 0,3 2-40 16,1-1-136-16,-2-1-88 15,0-2-64-15,1-2-8 0,0-4-56 16,-5-1 40-16,4-4-56 16,-1-4-104-1,1 0-408 1,4-2-312-16,4-2-336 15,1-10-769-15,-6-5-2200 16</inkml:trace>
  <inkml:trace contextRef="#ctx0" brushRef="#br0" timeOffset="120022">21176 13010 6009 0,'0'0'2072'0,"0"0"-535"15,0 0-433-15,0 0-584 0,0 0-208 16,0 0-184 0,-69 107-128-16,67-77 8 15,2-4-8 1,0-5-16-1,0-2-48-15,0-6-16 0,7 0 72 16,1-5-40-16,3-3-32 16,0-1-96-16,0-1-160 0,2-1-80 0,-1-2-24 15,1 2 136-15,-2-2 64 16,5 2-41-1,-8 2-7-15,3 0 104 0,-6 0 88 0,2 0 32 32,-7 0 48-32,0 2 8 15,0 2 8-15,0 2 232 0,0 4 280 16,-18 4-231-16,-1 2-137 15,-6 3-80-15,3-6-64 16,-1-2-280-16,1-13-361 0,7-2-1031 16,4 0-2553-16</inkml:trace>
  <inkml:trace contextRef="#ctx0" brushRef="#br0" timeOffset="120612">21531 12898 3040 0,'0'0'1144'0,"0"0"-15"31,0 0 399-15,0 0 208-16,0 0-287 15,0 0-689-15,0 0-384 16,0 0-8-16,-135 78-32 0,114-48 144 15,1 0-352-15,9-2-40 16,0 0-24 0,3-3 16-16,4-1-80 0,4-5 0 0,0 2-56 15,0-6 48-15,4 0-40 16,9-4-56-16,3 0-192 0,5-5-48 15,-2-4 48-15,5 0 56 32,5-2-16-32,-1 0-128 0,-1 0-104 15,2 0 16 1,-1 0 87-16,-1 0 105 0,-1 4-16 15,-3 1 48-15,-7 2 56 0,-2 1-40 16,-2 0-56-16,-7 0-16 0,1 2 120 16,-6 2 176-16,0 1 8 15,-3 6 128 1,-41 15-128-1,4-4-56-15,-4 0-2512 0</inkml:trace>
  <inkml:trace contextRef="#ctx0" brushRef="#br0" timeOffset="124024">20977 17332 4640 0,'0'0'1721'0,"0"0"-1193"0,0 0 72 16,-98 0 400-16,58 0 225 15,-2 0-113-15,-10 0-552 16,-6 4-224-16,-10 1 24 0,-6 1-56 31,-5-6 16-31,-2 0-168 0,-2 0 104 16,3-21-32-16,7-7-88 0,4-9-40 15,6-7-96-15,9-3-8 16,11-8 8-16,10-5 0 15,8-2 0-15,10-9-8 0,13-5-56 16,2-18 56 0,12-23 8 15,28-16 0-31,2 6 48 0,-2 24-40 0,-7 30 0 0,-1 16 0 0,7-7-8 15,9-6 0-15,12-5 0 16,11 6 0-16,5 6-8 0,13 3 0 31,6 2 8-31,8 6 0 16,1 4 0-16,2 10 0 15,17 6 8-15,16 15-8 0,19 17-8 16,-14 0-8-16,-33 11 16 0,-31 7-8 31,-22 0 0-31,9 3 8 16,11 6 0-16,6 3 0 0,2 0 0 15,-4 0-8-15,-6-4-120 16,-3 0-128-16,-6-1 128 16,-5-6 64-16,-11 5-88 0,-9 1 136 31,-6 5-88-31,-7 4 24 15,-6 6 72-15,-4 2 8 0,-1 4 0 16,-7 1 48-16,0-4-40 16,-3-1 48-16,-4-5-40 0,-4-7 32 15,0-3 40-15,0 1-24 0,-7 2 0 16,-9 4-16-1,-5 11 32 1,-6 8-16-16,-1 7-8 0,-3 6 40 16,6 2 88-16,-4 2-24 0,-4 0-144 15,3-1 32 1,-4-3 16-16,-7-6-56 15,-4-9 64-15,-8-2-8 16,-13-3-64-16,-6-2 0 16,-7 0-8-16,-5-2 16 0,2 0-8 15,-2-2 72-15,3-1-15 16,2-1 15-1,-2-2 8-15,-1 0-32 16,-4-2 88-16,-6-2-48 16,-3-2-8-16,-8-2-16 15,-1-4-56-15,9-3-8 0,6-8 0 31,18-5 80-31,20-1-8 16,13-5-72 0,16-2 96-16,6 0 16 0,8 0-96 0,4 0-16 15,4-6-304-15,0-35-665 16,0-1-1343-16,0-2-4281 0</inkml:trace>
  <inkml:trace contextRef="#ctx0" brushRef="#br0" timeOffset="132363">22875 11360 888 0,'-24'2'2208'16,"-2"4"-2208"-1,-10 0-24-15,-9-1 24 0,-2 4 760 32,-9-5 457-32,1 2-265 15,0-2-184 1,-3 0-168-16,0-2 152 31,1-1-16-31,4-1-143 16,0 0-57-16,-1 0-64 15,-1 0-136-15,1-3-176 16,-1-5-112-16,0-2-32 0,-2-3 40 15,-1 0 0-15,-5-2 24 0,-3 2-72 47,0-4 48-47,-64-21 64 16,9-1-112-16,10-3-56 15,11-5 48-15,66 21-8 0,8-2-64 16,2 0 24-16,1-4-8 16,2 0-24-16,3-2 64 31,1 0 0-31,4 2 0 0,-5 1 16 15,0 3 0-15,-8-12 8 16,-1-1 0 0,3-2-8-1,3-1-72 1,13 12 8 15,4-5-56-15,-2 1 120-16,6-1-16 0,-2-1-88 0,2 0 64 15,-3-5 40-15,3-1 0 16,0-6-8-16,0-6-48 0,0-7-104 15,8-3-16 1,7-5 40-16,1-1-32 0,2-1 32 16,12-55 64-1,3 11 72-15,4 9-320 47,5 10 95-47,3 65 17 16,13 3 120-1,15 1-16-15,14 1 104 0,5 2-48 0,-3 7 40 31,-2 8 0-31,-6 9-112 0,-4 2 56 16,2 5-16-16,2 16 72 31,2 2 0-31,88 52 0 47,-8 3 8-47,-15-2 160 0,-7 0-152 31,-101-48 8-15,-3-3-8-16,-4 1 0 15,-4-2 8-15,0 1 32 16,-3 1-48-16,-2 1 8 31,-1-1 8-31,1-2-16 16,-6 0 0-16,25 26 0 15,-6 0 0-15,4-2 0 16,-4-3 0 0,-21-32 0-16,10 12 0 31,-4 3 0-31,6 0 24 0,-1 4-16 15,-7-10-8-15,28 18 16 32,-1-2-16-32,1-2-32 46,1-2 80-46,-28-18-48 0,5 0 8 32,-2 2 8-32,2 5 0 15,-4-2 0-15,3 3-8 0,4 17 0 31,-5-1 0-31,-2 2 8 16,-4 0-16-16,-11-10 56 0,-7 18-56 31,0 2 8-31,0 3 112 0,-13-4-112 0,-5-19-8 16,-6 9 104 46,-4-9-56-62,7-2 497 16,0-4-321-16,10-14-64 0,-8 8 40 15,-4-2-96-15,0 0 208 47,-2 2-208-47,2-8-48 16,-1 0 0-16,-5-1-48 0,0 0 112 15,1-1 8-15,-44 16 24 94,-3 1-72-94,3-1-592 0,-1 0 424 16,54-16-64-16,-12 8 152 15,3-2-16-15,6-2-424 47,2-4 440-47,11-8 0 0,7-2 0 16,-4 0 0-16,1 0-80 0,0 0 24 15,3 0 0-15,-3 4 0 0,2 0 48 16,-2 0-272-1,1-2 152 1,4-1-56-16,0-1-81 16,0 0-207-1,0 0-480-15,-5-9-1648 0</inkml:trace>
  <inkml:trace contextRef="#ctx0" brushRef="#br0" timeOffset="149995">14645 5778 7817 0,'5'-2'640'0,"-5"2"8"16,0 0-71-1,0 0-33-15,0 0 40 0,0 0-56 16,0 0 0-16,0 7-120 15,0 22 1128-15,0 14-1536 0,0 12 88 16,0 54-24-16,7 2-8 16,1-9 57-1,3-10-105 1,-3-55-8-1,-3-5 0 1,0-7 8-16,0-2 0 0,-1-7-8 0,1-2-241 31,-3-4-279-31,0-4-312 16,1-4-304-16,-2-2-496 0,6 0-441 15,-4-10-647-15,-1-8-241 16</inkml:trace>
  <inkml:trace contextRef="#ctx0" brushRef="#br0" timeOffset="150736">14692 5737 1136 0,'2'0'2008'0,"-2"0"-648"0,0 0-87 15,0 0 39-15,3-2-192 16,0 2-480-16,25-8-376 47,2 0 121-32,11-2 1327 1,-3-2-1584-1,-13 6-56-15,10 0-56 47,-4 1-8-31,-7 4-2817-16,-6 1 1161 31,-18 0-697-31,0 10-807 16</inkml:trace>
  <inkml:trace contextRef="#ctx0" brushRef="#br0" timeOffset="151114">14661 6024 328 0,'-3'2'5113'0,"3"-2"-4121"31,0 0-384-15,5 2-584-16,19 2-24 0,4-4 848 15,7 0-432-15,-12 0-16 16,3 0-24-16,-2-13-144 0,15-8-119 16,-9 6-33-16</inkml:trace>
  <inkml:trace contextRef="#ctx0" brushRef="#br0" timeOffset="152183">15070 6245 1768 0,'-21'0'6489'31,"-3"0"-5681"-31,4 9-343 0,6 3-217 47,-2 4 72-47,0 1-96 62,3-1 8-46,1 0 80 30,4 0-104-46,3 0-112 16,-1 2-48 0,4 2-48-16,2-5-8 124,0 4-72-124,0-7-24 0,0-2 32 47,2-2-128-47,24-16-16 16,1-24-96-16,-1-9-2241 0,0-4 1993 15,-21 22 256-15,-5 8 144 32,0 4 160-32,0 9 1728 15,0 2-1728 1,1 0 176-16,48 13-8 31,3-5 88-31</inkml:trace>
  <inkml:trace contextRef="#ctx0" brushRef="#br0" timeOffset="153389">15175 6198 2088 0,'0'0'1200'16,"0"2"72"-16,0-2-199 16,0 2-321-16,0 3-240 0,3 12-136 31,0 8 168-31,2 5 1121 0,2 4-1417 31,-7-8-120-31,6 6-72 16,2-4 16-1,-1-7-88-15,2-2 16 16,-4-13-72-1,2-2 24 17,-2-4-16-17,1 0-144-15,2 0 8 16,3 0 63-16,1-2 137 47,2-12-8-47,-1-4-40 46,3-2-368-46,2 0-104 16,-7-6 192 0,1 1-64-1,-4 4-80-15,-3 0 472 94,-5 10 48-94,0 0-40 15,0 3 56-15,0 6 64 16,0 2 56-16,0 0 1857 31,0 0-2081-15,0 8 40-16,9 16 72 15,-1 3 16 1,2-1 152-16,0-3-312 0,-5-14-320 16,24-80-281-16,-5-21-191 15</inkml:trace>
  <inkml:trace contextRef="#ctx0" brushRef="#br0" timeOffset="153803">15472 5787 1032 0,'0'0'2256'16,"0"0"-888"-16,0 0-23 16,0 0-153-16,0 2 1001 31,0 12-1889-31,0 2 168 0,0 7-40 31,0 3 0-31,0 23-48 16,0 6-112-16,0 1 152 0,0 0-344 0,0-22-72 15,0 0 0-15,0-4 8 16,0-5-8-16,0-4-8 15,0-6-56 1,0-4 48-16,5-5-48 16,-3-2 8-16,-1-4-8 15,2 0 48-15,-1 0-88 0,3 0-128 16,19-12-88-16,-4-12 24 0</inkml:trace>
  <inkml:trace contextRef="#ctx0" brushRef="#br0" timeOffset="154191">15651 6106 4737 0,'0'0'1120'0,"0"0"-136"0,0 0-584 16,0 0-392-16,12 0 200 0,4 0 112 15,2 0-112 17,3-4-104-32,-2-2-40 0,0-2-64 15,10-2-752 1,-12 0-1536-16,-1 4-2313 0</inkml:trace>
  <inkml:trace contextRef="#ctx0" brushRef="#br0" timeOffset="154763">15672 5949 1008 0,'-1'0'2712'62,"1"0"-1487"-46,0 0-361-16,0 0-336 0,0 0-248 15,0 0-232-15,0 11-40 16,1 53 360-16,11 4 8 0,1 0 864 15,-2 4-1232-15,-5-52-16 0,1 7 16 32,-1-3-8-32,2-7 80 31,-4-2-80-31,12-11-8 0,-5-2-72 0,8-2 64 15,-1 0 24-15,-2 0-8 0,9-21-424 32,-4 2-1472-32,-2 0-3937 0</inkml:trace>
  <inkml:trace contextRef="#ctx0" brushRef="#br0" timeOffset="159430">18389 5258 3792 0,'-5'0'4033'15,"0"0"-2769"-15,3 0-423 16,-1 0 423-16,3 0-88 0,0 0-384 16,0 0-496-16,0 14-296 15,0 18 0-15,0 18 56 0,0 16 56 16,0 10 16-1,0 5-32-15,0-5 24 16,0-6-112-16,0-8 0 16,3-12 0-16,4-9 0 0,-1-9 0 15,1-8-8 1,-2-9 0-16,1-7-8 0,-6-3 8 0,0-3 8 15,0-2 145-15,3 0 39 32,-3 0-192-32,0 0-192 0,0-28-1049 15,0 2-1511-15,-3-2-5874 0</inkml:trace>
  <inkml:trace contextRef="#ctx0" brushRef="#br0" timeOffset="159833">18305 5358 3288 0,'0'0'2417'0,"0"0"-1705"0,0 0-296 16,0 0-88-16,0 0-168 0,0 0 304 15,0 0 496-15,51 0-368 31,-23 4 81-31,1-4-145 16,2 0-216-16,3 0-192 0,-1 0-72 16,3 0 32-16,-4 0-24 15,1 0-56-15,-8 0-216 0,-5 0-504 31,-7 0-545-15,-7 0-943-16,-3 4-969 0</inkml:trace>
  <inkml:trace contextRef="#ctx0" brushRef="#br0" timeOffset="160227">18342 5806 1488 0,'0'0'2448'0,"0"0"-1295"0,0 0-297 15,0 0-152-15,0 0-288 16,0 0-240-16,0 0-168 16,1 0 56-1,16 0 384-15,2-3 200 16,10-5-120-16,2-2-232 15,3 1-103-15,1-4-65 0,-1 3-72 16,0 3-40-16,-3-2-16 16,-7 5-88-16,-1 2-313 0,-4 2-415 31,-5 0-488-31,-7 0-600 0,-7 10-593 31,0 2-118-15</inkml:trace>
  <inkml:trace contextRef="#ctx0" brushRef="#br0" timeOffset="160483">18442 6070 2984 0,'0'0'2369'16,"0"0"-1569"-16,0 0-64 0,0 0-56 16,0 0-368-16,0 0-80 15,0 0 288-15,0 0 64 16,81-19-247-1,-54 10 7-15,2-1-88 0,-1 0-160 16,-2 2-48-16,1 0-48 16,0 0-688-16,-4 4-1417 0,-8 2-2736 15</inkml:trace>
  <inkml:trace contextRef="#ctx0" brushRef="#br0" timeOffset="161460">18799 5689 4544 0,'0'0'2401'15,"0"0"-1633"1,0 0-112-16,0 0-112 0,0 0-384 0,8 14-160 0,-2 4 208 15,6 8 273-15,-7 7-137 16,3 4-16-16,-2 5-176 16,-1 5-8-16,1-4-48 31,-2 0-24-16,4-7-64-15,-3-6-8 0,1-8 0 16,-3-6-8-16,-1-8-96 0,1-6 104 16,-3-2 32-16,0 0 168 15,0 0 16-15,0-2 184 16,0-10-264-16,0-6-136 0,0-5-96 15,0-2-296-15,0-5-120 32,2 0 152-32,9-4 80 0,0 2 24 0,4-5 96 0,1 5 64 15,-3 0 16-15,0 4 80 0,1 4 0 31,-6 2 16-31,4 6 96 16,-7 4 8-16,1 4-56 0,-6 6 8 31,2 2-72-31,1 0-96 0,3 0-128 0,2 6 152 16,4 6 72-16,-1 4 72 0,0 0 0 31,-1 4-72-31,1 4 24 16,-1 1 56-16,-2 0 16 0,-1 1-16 0,-1 0-72 15,-1-3 80 1,-3-8-88-16,1 0 0 0,-3-7-152 15,1-6 144-15,-1-2 8 16,2 0 80-16,-2-2-56 16,3-15-24-1,-1-6-224-15,4-9 48 16,4-2-8-16,0-3-217 0,6 7 49 0,-5 8 192 15,0 6 80 1,-4 10-16-16,3 6-88 0,-4 0 24 16,2 2-24-1,-3 18 184-15,1 4 104 16,1 4 104-16,-1 4-120 15,2 0-24-15,-1-2-16 0,4-6-48 16,0-3-64 0,2-6-16-16,0-6 8 15,3-9 16-15,-1 0 56 16,1-4 64-16,2-18 112 15,0-10-48-15,-1-6-56 0,-5-3 8 16,-6 3 8-16,-6 4 168 16,0 6-56-16,-11 10-112 0,-12 10-88 31,2 8-472-31,-8 18-1056 15,5 10-1073-15,8-4-1479 0</inkml:trace>
  <inkml:trace contextRef="#ctx0" brushRef="#br0" timeOffset="161891">19406 5695 4424 0,'0'0'1721'15,"0"0"-1209"-15,0 0 304 16,0 0-328-16,0 0-432 15,0 0 120 1,0 0 104-16,0 0 88 0,0 0-160 16,76 113-80-16,-55-79-40 15,-2 0-24-15,2 0 17 0,-6-4-81 16,1-4 8-16,-5-5 8 15,-3-4-8-15,-6-4 0 0,1-4 8 32,-3-7 88-32,0 0 448 15,0-2 664-15,0 0 160 0,0 0-96 16,0 0-399-16,0-8-393 15,-5-4-96-15,1-2-168 0,0-4-216 16,1-3-8-16,3-2-24 31,0-3 24-31,0-4 8 16,5-1 8-16,6 3-16 0,-3 4 8 31,2 5-16-31,-2 4-56 16,-3 5-16-16,1 5-880 0,-6 5-641 0,0 0-1391 15,0 0-4354-15</inkml:trace>
  <inkml:trace contextRef="#ctx0" brushRef="#br0" timeOffset="162683">19887 5797 5249 0,'0'0'2600'16,"0"0"-935"-16,0 0 255 0,0 0-464 16,0 0-472-1,0 0-375-15,0 0-193 16,0 0-272-16,-6 0-144 15,6 0-176-15,6 0-80 0,9 0 256 16,9 0 160-16,10 0 112 0,5 0-48 31,11 0-8-31,6-2 48 16,12-10-32-16,3-2 96 15,5-4-152-15,-3 0-72 0,-4 2-96 16,-9 2 8-16,-8 4 32 16,-12 0-48-16,-12 4 0 15,-9 2 16-15,-8 2-8 0,-6 0 48 31,-3 2 40-15,-2 0 8-16,0 0-104 0,0 0-24 0,0 0-536 16,0 0-600-16,-10 0-513 15,-3 0-2944 1</inkml:trace>
  <inkml:trace contextRef="#ctx0" brushRef="#br0" timeOffset="163271">20480 5464 3624 0,'0'0'2425'15,"0"0"-1113"-15,0 0-408 16,0 0-48-16,0 0-567 0,3 0-241 31,10 5-16-31,5 4 216 16,5 3 64-16,1 1 24 0,2 2 96 15,1 0 64-15,4 2-160 16,-4 0-208-16,-1 0-56 16,0 0-24-1,-7-2-48-15,-3-2 0 16,-3-3 16-16,-1-3 0 0,-6 0 32 15,-4-3-48-15,1-2 72 0,-3 0 168 16,0-2 416-16,0 0 368 16,0 2 209-16,0 0-217 15,-5 4-448-15,-3 3-408 16,-6 6-160-16,1 2-96 15,-2 4 88-15,1-3-40 16,1 0 48-16,-2-2 64 0,4-4 0 16,-1-1 16-16,0-6 24 15,5 1 8 1,1-4 24-16,4-2-40 15,-1 0-96-15,3 0-392 16,0-11-1848-16,0-6-4234 16</inkml:trace>
  <inkml:trace contextRef="#ctx0" brushRef="#br0" timeOffset="164230">21202 5179 6569 0,'0'0'2080'16,"0"0"-1095"-16,0 0 463 0,0 0-352 15,0 0-832-15,0 4-264 16,6 17-336-16,4 11 312 0,-2 9 24 16,3 12 152-16,-6 9 200 15,2 6 88-15,-7 5 264 16,0-3 33-16,0-2-217 0,0-6-96 15,0-12-120-15,0-8-128 16,0-10-80 0,0-8-40-16,0-8-40 15,0-5-8-15,0-7 40 16,0-1 0-16,0-3-48 15,0 0-56-15,0 0-608 0,0 0-664 16,0-9-489-16,0-8-1023 16,0-2-5298-16</inkml:trace>
  <inkml:trace contextRef="#ctx0" brushRef="#br0" timeOffset="165090">21218 5224 2800 0,'0'0'2657'0,"0"0"-1593"16,0 0-496-1,0 0 288-15,0 0-560 0,0 0-296 0,0 0 272 31,0 0 264-31,0 0 57 16,116-2-1-16,-83-5-96 16,1 3-184-16,-4-1-32 0,-1 1-128 15,0 2-72-15,-6-2-24 16,-4 2-48-16,-2 0 8 0,-3 0-8 15,-6-1-8 1,-3 3 0-16,-2 0-432 16,2 0-576-16,-5 0-729 15,0 0-1103-15,0 0-2321 0</inkml:trace>
  <inkml:trace contextRef="#ctx0" brushRef="#br0" timeOffset="165526">21279 5550 2960 0,'0'0'1016'16,"0"0"-151"-1,0 0-169-15,0 0-72 16,0 0-48-16,0 0 344 15,0 0-64-15,73-2-144 0,-39-5-39 16,-2-1-97-16,4-1-264 31,-1 1-8-31,-1 3-88 0,2-3-72 16,-1 1-8-1,-1-1 96-15,-1 0-64 0,-1 1-80 0,-6 1-24 16,-10-1 16-16,-5 3 0 16,-6 2-72-16,-3 2 144 15,-2 0 96 1,0 0-16-16,0 0-232 15,-29 8-248-15,1 10-2672 16,-3-2-4258-16</inkml:trace>
  <inkml:trace contextRef="#ctx0" brushRef="#br0" timeOffset="166516">21715 5526 5673 0,'0'0'2144'0,"0"0"-207"16,0 0-673-16,0 0-96 15,0 0-512-15,-125 43-224 47,105-21-152-47,4-1-168 0,8 2-112 16,1 1-64-16,3 0 56 15,0 0 8-15,1-2 24 0,3 0-16 16,0-2-8-16,0-4 0 0,0-4-96 31,0-3 8-31,3-4-24 0,5-3 96 0,1-2-80 0,2 0-112 16,0 0 80-16,5 0 24 15,-1-7 32-15,3-6-184 0,3-2-136 16,-4-2-176-16,3 0-120 15,-9 0-120 1,2 0-33 0,-3 4 113-16,-2 3 352 15,-5 1 272-15,-3 4 104 16,2 3 336-16,-2 2 456 15,0 0 185-15,0 0-65 0,0 0-176 16,0 0-248-16,0 0-208 16,0 0-280-16,0 6-40 0,0 4-120 15,6 6 160-15,2 4 256 16,0 1-24-16,0 0-32 0,2-1-104 15,-2-1-32-15,3-4-64 16,1-1-112-16,-3-5-832 31,4-9-1168-31,-1 0-1049 0,-4-11-2496 0</inkml:trace>
  <inkml:trace contextRef="#ctx0" brushRef="#br0" timeOffset="166724">21930 5667 6385 0,'0'0'1864'15,"0"0"-607"1,0 0-457-16,0 0-184 0,0 0-464 0,0 0-144 16,10 20 56-1,-5-6 32 1,-2 2-8-16,5 0-16 0,-5 2-48 15,1 0 32-15,0-2 24 0,-2 0-80 16,-2-4-128 0,0-2-600-16,0-4-793 0,0-2-999 0,-5-4-2913 15</inkml:trace>
  <inkml:trace contextRef="#ctx0" brushRef="#br0" timeOffset="166950">21909 5396 6537 0,'0'0'680'0,"0"0"-680"16,0 0-208-16,0 0 208 16,0 0-240-16,0 0-1192 0,0 0-2945 0</inkml:trace>
  <inkml:trace contextRef="#ctx0" brushRef="#br0" timeOffset="167322">22127 5217 5977 0,'0'0'1248'16,"0"0"-1144"-16,0 0 136 0,0 0 392 31,13 113-24-31,-8-68 257 0,2 2-97 15,-4 8-48-15,-2-1 8 16,-1-1-8-16,0 0-80 16,0-5-136-16,0-6-199 0,0-8-129 15,0-6-168-15,0-5-8 31,2-6-16-31,3-2-761 0,3-2-1031 16,0-5-2073-16,-2-3-1536 0</inkml:trace>
  <inkml:trace contextRef="#ctx0" brushRef="#br0" timeOffset="167849">22294 5565 3488 0,'0'0'3033'16,"0"0"-1929"-16,0 0 248 16,0 0-127-16,0 0-385 0,0 0-448 15,0 0 48-15,6 44-56 16,-3-22-80-16,2 2-96 15,-2 0-64 1,2-2-64-16,2 0-72 16,-2-2 40-16,-1-6-48 0,0-4 0 15,-1-6 0-15,0-4-320 16,0 0-216-1,2 0 24-15,3-14 168 0,4-10 248 0,2-4-368 16,-3-4 16-16,-1 0 240 31,-3 3 56-31,-3 5 152 0,0 9 24 16,-4 5 288-16,0 5 112 15,0 3 104 1,0 2-112-16,0 0-208 0,0 0-144 0,0 0-64 16,0 0-104-16,0 2-96 31,1 9-32-31,1 6 232 0,3 4 392 15,1 3-128 1,1 2-88-16,-1-3-96 16,4 0-16-16,1-5-64 15,-3-6-448-15,7-10-896 16,-2-2-1425-16,-2 0-1416 0</inkml:trace>
  <inkml:trace contextRef="#ctx0" brushRef="#br0" timeOffset="168600">22544 5416 4560 0,'0'0'1273'0,"0"0"-905"16,0 0 224-1,0 0 352-15,0 0-64 0,24 89-176 0,-19-59-183 16,-3 4-145-16,-1 0-88 0,-1 0-128 16,3 0 24-16,-3-4 40 15,4-6-168-15,-4-3-48 16,1-8-8-16,1-5 8 0,-2-4-8 31,0-4 104-31,2 0 128 16,-2 0 168-16,0-2 112 0,3-12-200 15,2-8-312-15,3-6-632 16,5-4-328-16,4 2-320 15,1 1-361-15,5 8-223 0,-1 7-41 0,-2 6 225 16,1 6 360 0,0 2 816-1,0 0 504-15,1 0 8 0,1 0 304 16,-2 0 48-16,2 0 200 0,1 0-48 15,-8-8 136-15,-4071-1-16 16,8141 0-40-16,-4072-3 17 16,-1-1-161-1,-3-2-224 1,-2-2-200-16,0 2-24 0,-3-4-408 15,-2 1-144-15,-3-2-313 0,0 4 353 16,0 0 512-16,-13 2 48 0,-3 4 424 16,-5 2 649-16,5 4-1 31,-4 4 128-31,1 0-256 15,1 0-224-15,2 8-143 0,-3 8-217 16,1 2-64-16,2 5 168 31,-2 0-80-31,5 1-144 0,5 0-64 16,-2 1-32-16,9-1-64 15,-2-1-80-15,3 0-40 16,0 1 64 0,0-2-72-16,3-2 16 15,5-2-8-15,3-4 40 16,0-2-40-16,2-2 8 0,5-2 0 0,0-1 56 15,6 2-72-15,-1-3-152 16,1-4-576-16,2-2-664 16,-10 0-1665-16,-5-10-3704 0</inkml:trace>
  <inkml:trace contextRef="#ctx0" brushRef="#br0" timeOffset="170213">23419 5157 1712 0,'0'0'5009'0,"0"0"-4073"0,0 0 48 15,0 0 137-15,0 0-481 16,0 0-280-16,0 0-152 16,0 0-208-16,7 0 0 0,6-4 64 15,8-4 40-15,1 3-24 0,4-3-72 16,-3 3 40-16,4 1-48 31,-3 2-8-31,-4 2-40 16,1 0-8-16,-7 0 0 0,-1 0 40 15,2 6 16-15,-7 3 64 0,3-2 96 16,-4 1-16-16,-3 1-40 15,1 1-48-15,-3-1 40 16,-2 6-88-16,0 1 120 16,0 2 24-1,-2-1 56-15,-9 4 40 16,-5-6 8-16,1 2-104 0,-1-4-16 15,-3 0-32-15,1-1-32 16,2-3 0-16,3-4-24 16,3-1 8-16,4 0-56 0,4-4 0 31,2 2-56-31,0-2-8 0,0 0-16 15,0 0 0-15,0 0 0 0,0 0-16 16,0 2 0 0,0-2-8-1,0 0 24-15,0 4-56 16,0 0 72-16,7 3 64 15,-1 2 8-15,5 1 64 0,-1 5-72 0,-2 8-408 16,-3-3-928-16,-3-1-2561 0</inkml:trace>
  <inkml:trace contextRef="#ctx0" brushRef="#br0" timeOffset="171375">23734 5677 3344 0,'0'0'1040'0,"0"0"-359"15,0 0 431-15,0 0-352 0,0 0-264 32,0 0 48-32,0 0-304 15,0 0-32-15,3 0 104 16,-3 0 24-16,0 0-88 0,0 0 9 15,0 2 7-15,0 2-56 16,0-2-48-16,0 0-32 0,-3 2-24 31,0-2 0-31,1 0-56 16,-1 2 24-1,0-2-64-15,0 0 8 0,1 0-8 0,2 0-8 0,0 0 0 16,0 0 8-16,-3-2 8 16,3 1 0-16,0-1 56 0,0 0-8 15,-7 3-56-15,1 1 64 16,-1 0 0-16,-4 0 8 15,0 2-32 1,3-2-40-16,-2-2 0 0,5 0 88 16,4-2-32-16,1 0-48 15,0 0-16-15,0 0-272 0,0 0-64 16,0 0 72-16,0 0 56 31,0 0 104-31,4 0 80 0,1 0-24 16,2 0 48-16,-6 0 48 15,6 0 56-15,-7 0-8 0,0 0-32 16,0 0-16-16,0 0-48 15,0 0-48-15,0 0 48 16,0 0 48-16,0 0 56 0,0 0 32 31,0 0 96-31,0 0 24 16,0 0-72-16,0-2-184 15,0-4-440-15,0 0 328 0,0-2-120 16,0 0-40-16,0 2 32 16,3 0 40-16,0 4 96 0,2 2 24 31,-5 0-32-31,0 0 40 0,0 0-8 15,0 0 80-15,0 0 0 16,0 0 152-16,0 0-16 0,0 0 32 16,0 0-64-1,0 0-104 1,-5 0-256-16,-8 0-1953 15,-4 0-5303 1</inkml:trace>
  <inkml:trace contextRef="#ctx0" brushRef="#br0" timeOffset="184730">17410 5902 1064 0,'-6'4'1648'31,"-6"0"-1024"-31,3 1 5570 31,1-3-6042-31,8 0-56 16,43 73-96 31,22 9-8-47,7 8 1640 47,6 4-1552-47,-52-66 0 0,1 0-16 140,-4-6 40-124,-4-5 136 124,-4-7-160-140,-12-10-8 16,-3-27 0-1,-15-18-24 1</inkml:trace>
  <inkml:trace contextRef="#ctx0" brushRef="#br0" timeOffset="186061">17609 5723 6049 0,'-12'-6'224'0,"6"6"88"16,-10 4-72 93,-2 16-128-109,0 2 256 31,0 0-304-31,12-12 80 0,-26 54 64 16,1 2-80-16,2-2 0 0,5-2-128 93,19-53-16-93,-10 37 32 78,-1-3-16-62,0-4-376 93,3 1 432-109,12-40-48 16,1 4-8 15,-4 1 0-31,3-1-480 62,-1 2 352-62,2-3-144 0,0-1-40 78,0-2-104-78</inkml:trace>
  <inkml:trace contextRef="#ctx0" brushRef="#br0" timeOffset="198522">18379 6723 2456 0,'-2'0'2225'0,"-1"0"-1065"0,2 2 72 15,-1-2-64 1,-1 2-272-16,1-2-415 15,2 3-273-15,0-1-64 16,0 2-8-16,-5 2-56 16,4 5-16-1,-3 6-8-15,3 9 24 16,1 6 24-16,0 10-8 0,0 7 8 15,0 4-104-15,0 5 56 32,5 0-56-32,6-1 0 31,0-5 0-31,-1-4 0 0,1-7 8 15,-1-9-8-15,1-4-8 16,-4-9 8-16,-2-9 0 16,-2-3 120-16,-3-7-120 15,0-7-928-15,0-11-1457 0,-3-2-4704 0</inkml:trace>
  <inkml:trace contextRef="#ctx0" brushRef="#br0" timeOffset="199050">18310 6768 3048 0,'0'0'704'16,"0"0"-392"-16,0 0 32 47,0 0 249-47,0 0 263 15,0 0-24 1,0 0-104-16,109-20-312 0,-73 10-256 16,1 2-104-16,-5 1-48 15,-3 3 0-15,-4 3-8 16,-6-1-104-16,-4 2-408 15,-4 0-456 1,-8 0-328-16,0 0-817 16,-3 0-935-16</inkml:trace>
  <inkml:trace contextRef="#ctx0" brushRef="#br0" timeOffset="199562">18385 7133 680 0,'0'0'1640'16,"0"0"-448"-16,0 0 113 15,0 0-153-15,0 0-240 16,0 0-424-16,0 2-192 0,0-2-120 15,0 0-80 1,0 0-88-16,0 0 0 16,0 0 200-16,0 0-320 15,0 0-136-15,0 0-48 16,0 0-656-16,4 0 864 15,-3 0 16-15,6 0 72 0,4 0 32 16,2 0 248 0,5-9-16-1,4 2-64-15,6-1-40 0,3-2 0 16,2-1-32-16,1 0-32 15,-1 1-96-15,-4 1 72 0,1 2-16 16,-9-1-32-16,0 2 24 0,-8 1-40 16,-5 3 0-16,-3 0 0 15,-3 0 64 1,-2 2 32-16,0-2 24 0,0 0-104 0,0 0-24 15,-13 0-2104-15</inkml:trace>
  <inkml:trace contextRef="#ctx0" brushRef="#br0" timeOffset="200413">18754 7149 3104 0,'0'0'904'16,"0"0"297"-16,0 0-265 0,0 0-176 31,0 0-456-16,0 0-216-15,-113 24-16 16,98-7-64-16,1 4 80 31,-1 1 80-31,7 0-56 16,-2 4-96-16,7-2 56 0,3 2-16 31,0-3-56-31,0-4 0 16,8-4-8-16,3-4 0 0,1-5-64 15,-1-1 16-15,0-5-16 16,2 0-72-16,2 0-24 15,-1-5 0 1,6-9 48-16,-4-4 40 0,2-3 32 31,6-24-88-31,-2 1-40 0,-9 1-512 0,-3 6 680 16,-10 21 8-16,0 5 48 15,0 4 24-15,0 1 96 0,-5 4 88 16,4 2 0-16,-3 0-160 16,4 0-96-16,-1 0-136 0,1 0 88 0,0 4 48 31,-5 5 192-31,3 2 16 15,2 3-56-15,0 0-48 16,0 0-104 0,0 2 8-16,0 0 56 15,7-1-64-15,-1-4 0 16,4-1-56-16,0-2 56 15,1-3-8 1,0-2 8-16,2-1-64 16,-2-2-120-16,4 0-88 0,-2 0-240 15,1 0-304-15,-2-4-641 16,-4-2-1359-16</inkml:trace>
  <inkml:trace contextRef="#ctx0" brushRef="#br0" timeOffset="200644">18952 7153 1136 0,'0'0'1032'16,"0"0"128"-16,0 0-104 0,0 0-79 16,7 46-369-16,-7-30-216 15,5 0-136-15,-4 2-120 16,4 0-40-16,-3-2-96 0,1 0 0 15,-1-2-168 1,-1-4-296 0,2 0-232-16,-1-4-481 0,-2-4-311 0,0-2-256 15</inkml:trace>
  <inkml:trace contextRef="#ctx0" brushRef="#br0" timeOffset="200844">18943 6996 2784 0,'0'0'1088'15,"0"0"-279"-15,0 0-201 16,0 0-176-16,0 0 16 0,0 0-248 15,0 0-112-15,0 0-88 16,0 0-376-16,0 0-1329 0,16 60-1359 0</inkml:trace>
  <inkml:trace contextRef="#ctx0" brushRef="#br0" timeOffset="202721">19054 6685 1280 0,'0'0'1688'0,"0"0"-720"31,0 0 81-31,0 0-169 16,0 0-232-16,0 0-280 0,0 0-184 15,0 0 96-15,0 0-16 31,0 55 40-31,0-25 40 0,0 6-64 16,0 4 32-16,0 4-48 16,0 2-144-16,0 1-56 15,0 0 1-15,3-2-65 0,1-1 16 31,0-5-16-31,1 0 0 0,2-7 8 16,1-6 32-16,-5-4-40 0,5-4-8 16,0-4-48-16,-1 0 47 15,-1-4-7-15,4-4-32 16,-2 1 48-16,0-5-16 15,2-2-88 1,3 0-112-16,1-2-16 16,-1-17-280-16,1-1-144 0,3-4-280 0,-6-2-80 15,-1-2-33-15,-2 2 425 16,-7-2 104-16,-1 2 192 15,0 1 328 1,0 4 144-16,0 3 272 0,0 2 368 0,0 3-199 16,-1 6 39 15,1 3 72-31,-5 2-72 15,5 2-120-15,0 0-176 16,0 0-112-16,0 0-192 0,0 0-24 16,0 6-32-16,0 7 32 15,0 4 208-15,0 2-32 0,5 3-64 16,-4 3-8-16,6-3-96 31,-4-1 80-31,5 0-88 16,-3-5 0-16,1-6-200 0,-1-4-40 15,2-4-16 1,-2-2-72 15,-1 0 88-15,3-4 168-16,1-15 8 0,2-2-240 15,-2-3-160-15,0-2-32 16,0 3 200-16,-2 6 72 15,-1 2 64-15,0 6 152 0,1 3 8 16,-6 2 184-16,0 2 408 16,0 0 184-16,0 2 8 0,0-2-128 15,0 2-120-15,0 0-88 0,0 0-31 31,0 0-89-31,0 0-248 16,0 0-80-16,0 6-184 0,0 5 136 16,0 6 48-16,5 0 24 15,-1 2-16-15,0-4 64 16,3 2-64-16,-2-1 0 0,1-4-8 15,1-2 0-15,-3-4-8 0,3-2-96 16,-2-4-72-16,1 0-72 16,4 0 184-1,-4-2-17 1,2-12-23-16,4-6-272 0,-3-5-72 31,1 2-376-31,1-3-296 16,-3 0 280-16,1 3 328 0,-5 6-217 15,-2 0 593-15,-2 6 136 31,0-2 425-15,0 3 175 0,0 1 48-1,0 0 24-15,0 3-96 0,-2 4 144 16,1 2-48-16,1 0-248 15,-3 0-192-15,3 0-120 16,0 0-112-16,0 0-160 0,0 6-64 16,0 7 168-1,0 0 56 1,3 4 112-16,0 0 40 0,2 4-24 0,1-1 1 15,-1-1-41-15,0 2 8 16,1-3-88-16,-2-2-8 16,-1-2 0-1,-1-6-265-15,1-2-327 16,-3-4-320-16,1-2-288 15,4 0 112-15,2-2 167 0,4-8 377 16,7-4 368-16,-2 2 56 0,3-1 120 16,4 4 8-16,3 1 216 15,-4 2 296-15,6-1-207 16,-2 1-153-16,1 1 72 0,4-1 80 15,-7-2-104-15,2-1-104 16,-4 1-16-16,-7 1-32 0,-2-1 64 16,-3-1 64-16,-6 1 128 15,-2-3 232-15,-2-4-48 16,0-2-152-16,0-4-88 0,-6-1-160 15,-9 1 8-15,-1 0 24 32,-3 5 320-17,1 6 121-15,0 6-25 0,5 4 0 16,-5 0-320-16,1 6-216 15,0 12-8 1,4 6 16 0,1 2-16-16,5 2-56 0,2 0 56 0,4 0-8 31,1 1-40-31,0-5 32 15,0 2-40 1,0-5 48-16,0 4 8 31,9-3-8-31,3-3-8 16,4 2-64-16,0-5 80 0,3-2-8 15,2-4 0-15,-1-4 8 16,2-4 0-16,1-2 8 0,45-14 32 16,-5-16-40-16,-5-2-7778 0</inkml:trace>
  <inkml:trace contextRef="#ctx0" brushRef="#br0" timeOffset="203747">20243 7105 416 0,'-4'0'1800'0,"-2"0"-1232"0,1 0-248 15,-1 0 112 1,1 0 48-16,3 0-72 0,1 0 33 0,1 0 95 15,0 0-40-15,0 0-32 16,0 0-96-16,0 0-120 0,0 0-40 16,0 0 32-16,0 0 16 15,0 0-40-15,11 0 56 0,3 0-8 16,9 2 80-16,8 0 48 15,7-2-63-15,9 0-49 16,3 0-48-16,10 0-104 0,-3-4-24 16,1-9-24-16,-5 0-72 15,-6 0 64-15,-5 1-72 0,-5 3 8 16,-6 3-8-16,-7 1 0 15,-5 3-8-15,-4 2 0 0,-4 0 0 16,-4 0 0 0,-4 0 8-16,2 0 0 15,-5 0 16-15,3-2 40 16,-3 0-56-16,2 0-152 0,1 0-288 15,-2-3-401-15,1 1-1231 16,-2-2-2833-16</inkml:trace>
  <inkml:trace contextRef="#ctx0" brushRef="#br0" timeOffset="204505">20742 6810 3392 0,'0'0'1929'16,"0"0"-705"-16,0 0 72 0,0 0-184 15,0 0-391-15,0 0-433 16,0 0-288-16,0 0-96 15,0 0 96-15,0 0 160 0,0 0 112 16,0 0-48-16,121 36 8 16,-87-26-16-16,-4 0-40 31,1 0-48-31,-3-1-48 15,-3 0-32-15,-4-1-24 16,-3 2-16-16,-2-2 40 16,-4-2-40-16,-4 2 72 0,0-4-32 15,-5 2 8-15,0-3 16 16,-3 1 32-16,0-2 48 0,0 1 48 15,0 5 56-15,0 5 72 63,-8 4 16-63,-8 8-112 0,-5 3-160 15,2 4-16-15,-2-2-48 32,6 0 64-32,-1-4-72 0,3-3 0 15,3-2 0-15,-1-3 0 16,0-2 8-16,3-2 8 15,-2-6-8 1,5 0 48-16,-1-6-40 0,2 0 64 16,3-2 40-16,1 0 32 15,-3 0-23-15,3 0-129 16,-2-10-8-1,-1-3-145-15,3-10-175 16,0-15-592-16,0 1-1032 16,3 7-4089-16</inkml:trace>
  <inkml:trace contextRef="#ctx0" brushRef="#br0" timeOffset="205540">21699 6497 680 0,'0'-2'3000'0,"0"2"-1679"31,-1 0-65-15,1 0 168-16,0 0-144 0,-2 0-327 16,2 0-417-16,0 2-480 0,0 12 0 15,0 6-56-15,0 10 160 16,0 8-16-16,5 9-16 0,1 2 8 15,2 4-8-15,-1-1-32 16,-1-2-8-16,-1-4-16 16,2-4-64-16,-4-3 56 0,3-9 0 15,-2-5 0-15,-3-6-16 16,2-10-40-16,-3-3 48 0,4-3 16 15,-4-3-16-15,0 0 72 16,0 0 16-16,0 0-144 0,1-5-512 16,-1-10-904-16,0-2-2617 0</inkml:trace>
  <inkml:trace contextRef="#ctx0" brushRef="#br0" timeOffset="206097">21698 6621 1384 0,'0'0'2008'0,"0"0"-1256"15,0 0-71-15,0 0-289 0,0 0-264 0,0 0 48 16,0 0 264-16,0 0 8 16,0 0-64-16,0 0 88 15,137-13-184-15,-106 8-80 0,-2 1-96 16,-5 0-8-16,-1 0-40 15,-7 2-8 1,-3 0-48-16,-4 2 0 0,-5 0-8 0,0 0-8 16,-4 0-224-1,0 0-552-15,0 0-616 16,0 0-1001-16</inkml:trace>
  <inkml:trace contextRef="#ctx0" brushRef="#br0" timeOffset="206540">21693 6964 1424 0,'0'0'2072'0,"0"0"-1192"15,0 0-47 1,0 0-57-1,0 0 32 1,0 0-48-16,42-20-288 16,-16 10-8-16,-4 0-160 0,6 1-120 0,2 0-80 15,1 1-96-15,-3 0 40 16,-1 0-48-16,-3 4-40 0,-4 0-272 15,-3 0-344-15,-5 4-456 32,-3 0-600-17,-7 0-1249-15</inkml:trace>
  <inkml:trace contextRef="#ctx0" brushRef="#br0" timeOffset="206972">21588 7265 3288 0,'0'0'1513'0,"0"0"-481"0,0 0 120 15,2 0-136 1,12 0-144-1,5-2-319-15,4-4-297 16,8-2-80-16,-1 2-24 0,3-2 32 16,-1 2-80-1,0 0-56-15,-3 2 8 16,-8 0-8-16,0 2-40 0,-8-2-8 47,0 2 8-47,-3 0 88 31,-2-2-96-31,2 2-200 0,-1-2-560 0,6-1-777 0,-1 2-783 15,-1 1-889-15</inkml:trace>
  <inkml:trace contextRef="#ctx0" brushRef="#br0" timeOffset="208414">22030 6874 4280 0,'0'0'1233'0,"0"0"-817"0,0 0 200 16,0 0-88-16,0 0-72 16,21 22 64-1,-13-8 24 1,4 6-16-1,-1 3 17-15,0 5-89 16,-3 0-8-16,-4 4-40 0,-3-2-128 31,3 0-112-31,-4 0-48 16,0-5-64-16,0 0 16 0,0-5-24 15,0-6-40-15,0-4 0 63,0-4 0-63,0-4 0 15,0-2 64-15,0 0 0 0,0 0 40 0,0 0 72 16,0 0-184-16,0-10 0 16,-5 0-104-1,3-4-104 1,2-2-56-16,0 0-88 0,0-2-32 15,24-33 120-15,12 2 80 16,4-2-408-16,-3 2 432 16,-19 30 40-16,-7 6 64 0,1-2 40 15,-7 5 16 1,-1 0 0-16,0 4 0 15,-1 2 16-15,0 0 32 0,-3 4 8 16,0-2-56-16,0 2 0 16,0 0-56-16,3 0 0 15,2 0-8-15,-2 0 64 0,1 0 8 31,0 0-8-31,0 0 16 0,1 0 48 0,1 0 16 0,2 6 48 16,-3 4-8-16,5 2 8 16,-4 2 8-16,1 0 48 0,-1 4 16 15,-1 0-24-15,0 5 16 16,-4 0-48-16,-1 5-8 0,0 2 40 15,0 2-96-15,0 0-24 16,0-5-40-16,0-5-8 16,0-7 0-16,0-6 0 0,0-5 0 15,0-4 64-15,0 0 32 16,4 0 32-16,-4 0-8 0,0-6-32 15,4-6-96-15,0-8-64 0,0-2-64 16,5-4-104 0,0-3-120-16,4-1-136 0,-6 2 24 0,4 2 0 15,5 3 256-15,-8 0 80 16,3 3-89-16,1 2-15 0,-1 2 72 15,-1 2 40-15,-4 2-40 16,-1 4-48-16,-2 2 32 16,0 4 96-16,-3 2 24 15,4 0-16-15,-4 0 16 16,0 0 32-16,0 0 16 15,0 0 0-15,0 0 0 0,0 0-56 32,3 0-16-32,-1 0 80 15,2 0 8-15,1 0 64 16,0 2 40-16,2 10-8 15,-3 2-16-15,1 6 56 0,-2 4 104 0,2 6-8 16,-1 6-64-16,-1 0 8 16,2 3-32-16,-4-1 33 15,6-6-81-15,-1-4-48 0,5-6-56 16,-6-6 0-16,3-8-40 15,2-7 40-15,1-1-104 0,1 0 104 32,2-17 0-32,2-9 80 15,1-4-72-15,-3-2 40 16,-3 0-48-16,1 2 8 0,-4 3-8 15,-7 8 16-15,1 2 64 0,-2 8-16 16,0 0 104-16,0 3 168 0,-2 2-72 16,-14 0 40-1,-6 0-96-15,-3 3-136 0,-9 1-72 16,4 0 0-16,1 0-16 15,8 0-296 1,6 1-584-16,7 3-609 16,5 2-471-16,3-2-169 0,0-2-407 0</inkml:trace>
  <inkml:trace contextRef="#ctx0" brushRef="#br0" timeOffset="209091">22749 6866 808 0,'0'0'1096'0,"0"0"-688"15,0 0 504-15,0 0 240 16,0 0-135 0,0 0-321-16,29 51-192 0,-21-34-136 0,-1 2 16 15,2 0 32-15,-2 1 176 16,-6 5-224-16,4 1 104 0,-3 0-63 16,1-1-209-16,-3 3-32 31,2-3-48-16,-2-3-56-15,0-3-48 16,3 0-8-16,-3-6 8 16,0 0 32-1,0-3-40-15,0-4 48 16,0-1-48-16,0-4-8 0,0-1 8 0,0 0-8 31,0 0-80-31,0 0 8 16,0 0 64-16,0 0 0 15,0 0-64-15,0 0-144 0,0-1 120 16,0-8-8-16,0-3 96 15,0-4-72 1,0-6 8-16,0-6-24 16,3 0-17-1,7-2 33-15,3 4 32 0,-2 1 32 0,0 6 0 16,1 0 16-16,-1 6 0 15,0-2 0-15,2 4 16 32,2 0-8-32,-2 1-8 0,0 1 0 15,3 0 0-15,-3 1-8 16,1 0 8-16,2 1-16 0,-4-2 16 15,-4 5 16-15,-3 0-16 16,-1 2 0-16,-4 2 16 16,0 0-16-16,0 0-248 0,-6 0-680 0,-7 8-1528 15</inkml:trace>
  <inkml:trace contextRef="#ctx0" brushRef="#br0" timeOffset="210628">23414 6531 1040 0,'0'-2'2560'16,"0"2"-1311"-16,0-2 71 31,0 2-72-31,0 0-392 0,0-2-336 16,0 2-248-16,0 0-168 15,0-2-56-15,7 2 8 16,7 0 16-16,1 0 49 0,3 0-57 31,-1 0 16-31,1 0 88 16,3 0-40-16,-1 8-24 0,1 0-40 31,-4 3-16-31,3-4-40 31,1 1 0-31,-7 3 48 0,2-3-8 16,-3 1-48-16,-1-1 0 15,-1 1 8 1,-5 0 8-16,1-1 48 15,-2 3 0-15,0-1 32 16,-2 1 80-16,-3 0 8 0,0-1 16 16,0-1-16-16,0-1-48 0,0 1-32 15,0-3-56-15,0 0 32 16,-3-1-8-16,-7 2 8 0,-3-1 48 15,0 0-8 1,-5 2-32-16,2-3-40 16,-2 2-40-16,2-1 8 15,5 0-8-15,0 0 0 16,6-2-8-16,-3-1 0 0,4-1-8 15,1 1 8-15,3-1-8 16,0 0-64-16,0 2-32 0,0 2-24 16,0 2 16-16,0-1 40 15,0 6 16-15,0-3 8 0,0 2 40 31,0-2 0-31,0 0-16 16,7 2 16-16,1 0-40 0,-3 3 48 16,3-2 0-16,-2 1 8 15,1 2 72-15,-3-4-8 16,0 1 48-16,-1-6-56 0,-3-3 0 15,1 0-56-15,-1-4-8 16,0 0-416-16,0 0-1280 0,-8 0-6090 0</inkml:trace>
  <inkml:trace contextRef="#ctx0" brushRef="#br0" timeOffset="211656">23660 7321 1032 0,'0'-3'1176'16,"0"-2"-600"-16,1 3 136 0,-1-2 40 15,4 4-223 1,-3 0-377-16,6 0-136 0,-4 0 40 0,0 0 80 15,2 0 120-15,-2 0 24 0,-1 0-72 16,-2 0-24-16,0 0 168 16,0 0 192-1,0 0 56-15,0 0-32 16,0 0 32-16,0 0 65 15,0 0-97-15,-5 0-352 16,-3-6-120-16,2 0-88 0,-3-1 0 16,8 0-8-16,1 1-88 0,0 0-56 15,0 0 32-15,0 2 8 16,0 0 24-16,6 0 64 15,1 0 8 1,-2 0 8-16,1 2 80 0,-3 2-8 0,1 0 8 16,-4 0-32-16,0 0-40 0,0 0 48 15,0 0 24-15,0 0 64 16,0 0 40-16,0 0 0 31,0 0-8-31,0 0-24 0,0 0-40 16,0 0 16-16,0 0 72 0,0 0-24 15,0 0 32-15,0 0-104 16,0 0-104-1,0 0 0-15,0-2-88 16,0 2-64-16,0-2-24 16,0 2 64-16,0 0 24 0,0 0 24 15,0 0 16-15,0 0-48 16,0 0 32-16,0 0 16 0,0 0 48 0,0 0 0 15,0 0 0-15,0 0 0 16,0 0 96-16,0 0 40 16,0 0 96-16,0 0 40 0,0 0-16 31,0 0-120-16,0 0-136-15,0 0-352 16,-2 0-576-16,-3 4-1449 16,-3 0-3416-16</inkml:trace>
  <inkml:trace contextRef="#ctx0" brushRef="#br0" timeOffset="282063">2992 13256 3968 0,'-91'65'584'0,"56"-55"329"0,-22 4-169 94,4-6 88-94,-7 0 1833 15,2-4-1841-15,13-4-256 0,-91-13-48 32,-6-30-64-17,-8-10 616 94,-5-9-992-109,84 19-8 0,5-3 40 16,4 1 16-16,3 0-48 16,0-2-8-16,-87-220-72 46,10-1-40-46,18-1-800 32,13 0 712-32,105 219 72 0,78-76-24 15,14 8-72 1,3 5-1328-16,3 9 1480 31,-72 82-16-15,57-38 8-1,-3-2 0 1,1-4 0-16,-7-1 16 15,-54 39 0-15,-7 2 40 63,-2 6-32-63,-5 2 136 47,-1 4-152-47,2 4 0 15,23-32-16 1,4-1 16-16,5-2-72 15,0 0 72-15,1 19-8 32,1 1 0-32,1-1-136 0,0-3 144 46,-20 9 8-46,73-24 0 47,12 5 0-31,4 7-368-16,4 9 184 0,-66 23 0 15,20 0 48 32,2 8 112-31,0 3-56-16,5 0 72 0,-26-3 8 0,36 7-8 15,1 2-8-15,2 0 0 16,0 2 8-16,80 26 0 94,-6 0 0-94,-5-1-80 46,-4 4 80-46,-125-34-8 0,18 6 0 32,-5-1 8-32,-3 0-16 0,1 6 0 15,-16-7-40-15,5 5 56 47,0 5 0-47,2 1 56 0,3-1-56 16,-3-2-80-1,46 40-144 1,-3-4-17-16,-4 0-95 0,-6-1 344 15,-43-24 0 1,0 4 0-16,-1 1 8 0,-2 7-16 0,-12-14 8 31,5 20 0-31,-4-4 8 16,1-6 48-16,-5-7-56 0,-3-25 0 15,0 16 40-15,0 1-32 0,-6 4 176 16,-9 5-127 0,1-9-57-1,1 0 8 1,-4 0 40-16,3-5-48 31,-2-3 0-31,-2-1 8 78,0-2 40-78,-3 4 0 0,-3 1-48 16,3 2-8-16,-5 4 0 15,2 2 0-15,1 0 0 16,2 2 0-16,-1 0 8 0,-1 2-8 15,-1-4 0-15,1-2 8 32,1-4-8-32,-1-3 72 0,-83 41-16 15,-6 0 48-15,-3-2 1344 16,-6 0-1360-1,86-48 56-15,-7-3 16 16,3-2 40-16,-3 1-88 16,2-3-104-1,4 1 40-15,2-3 0 16,4-1-24-16,4 0-16 0,-2 1 0 0,4-3-8 15,-3 2 0-15,2-2 0 16,-4 2 8-16,3 0 0 16,-3-3 40 15,2 3-48-31,-1 0 0 31,1 0 0-31,-2 3 0 0,-11 5 0 16,-2-1-16-16,4 4-48 15,0-2 8-15,17-4 48 0,8-1 0 31,-5-2 8-15,7 0 0-16,-2-3 8 0,-3 2 48 0,-2-1-8 31,-5 0-48-31,-12 4 0 16,4 0 0-16,0-2 0 0,9 0 0 15,17-4 8-15,3-2-8 16,2 0 8-16,-3 2-8 0,1-2 0 16,2 2 0-16,-4-2-8 0,2 2 8 15,-3 0-8-15,4-2 0 16,-4 2-8-16,-5 4-40 15,4 2 48 1,-6 4-304-16,1 4 88 47,1 0 72-47,1 3 64 47,0-2-16-47,1 0 56 15,-3-2-56-15,1 2 96 16,1-2 8-1,-7 0 0-15,4 0 48 47,3-2-40-47,-3-1 0 0,3-5 0 16,2 2 0-16,2-5-8 15,4 0-8-15,1-2 8 16,1-2 0-16,9 0-7978 0</inkml:trace>
  <inkml:trace contextRef="#ctx0" brushRef="#br0" timeOffset="294250">17562 6994 5729 0,'0'0'832'0,"0"0"24"0,0 0-280 31,0 2-320-31,0-2-64 16,0 0-8-16,8 19-56 46,3 2-32-46,5 5 1897 32,-3 4-1793-32,21 29-88 0,-3-1 40 15,3-2 1288-15,-3 0-1320 16,-20-38-64-16,0-3-40 15,-4-4 160-15,-3-3-168 0,-2-8 72 16,-2 0-16 0,0 0 24-16,0 0 801 31,0 0-689-31,0 0 32 15,3 0 8-15,-3 0 64 0,0 0-128 16,2 0-96-16,-2 0-32 31,0 0-48-31,0 0 0 16,0 0 8-1,0 0-8-15,0 0 0 16,0 0 16-16,0 0 96 0,0 0 56 16,0-2-112-16,0 2-56 31,0-2-40-31,0 2-96 0,0 0 56 31,1 0 24-31,-1 0 48 16,0-2 0-16,0-2 248 62,0 0-104-62,4-3-128 16,-3-4-8-1,6-1-8-15,-2 1 0 0,4-8 0 16,6-21 0-1,3 0 0 1,-1-4-624 15,0 4 528-15,-8 22-24 15,-2-1 56-15,-1 2 0-16,1 0 64 0,-1 0 8 0,7-23 0 15,2-1 0 1,-3 5-448-16,0 2 392 0,-7 30 40 0,-2-2-32 15,2-2 48-15,1 0 0 0,-3 0 8 32,1-3 0-32,12-19-8 31,-5 5 0-16,0-1-200-15,1 4 192 0,-12 22 0 32,0 0-64-32,0 0 15 0,0 0-7 15,0 0 0-15,0 0 0 16,0 0 64-16,0 0 0 0,0 0 0 15,0 0 0-15,0 0 0 16,0 0 8-16,0 0-8 16,0 0 0-16,0 0 0 0,0 0 0 15,0 0 0-15,0 0-208 0,0 0-8 94,0 0-320-94,0 0-744 15,0 2-2953 1</inkml:trace>
  <inkml:trace contextRef="#ctx0" brushRef="#br0" timeOffset="301222">6994 6092 4905 0,'0'0'3024'0,"0"0"-1415"16,0 0 7-16,0 0-120 0,0 0-152 0,0 0-295 16,0 0-401-16,0 0-488 15,0 0-160-15,0 2-256 16,0 12-192-16,0 10 80 0,5 12 368 15,1 11 96-15,4 7-8 32,-7 3-16-32,3 1-64 31,-1-1 48-31,0-1-56 0,-3-2 8 31,3 0-8-31,-1-4 0 16,1-1 56-16,-2-9-56 0,2-6-16 0,2-8 16 15,-4-9-56 1,0-4 56-1,2-7 0-15,-5-4 8 16,0-2 120-16,0 0-128 0,0 0-344 16,5-32-1009-16,-3 2-1639 15,2-4-5970-15</inkml:trace>
  <inkml:trace contextRef="#ctx0" brushRef="#br0" timeOffset="301783">7083 6181 1360 0,'0'0'2112'16,"0"0"-863"0,0 0-241-16,0 0-64 0,0 0-240 15,0 0-376-15,0 0-320 16,0 0 296-16,0 0 296 0,0 0-112 15,114 0 57 1,-78-9-201-16,-6 1-40 31,1 0-72-31,-5 1-128 16,-7 0-32-1,-1 3 40-15,-7 0-88 16,-1 2-24 0,-3 0 0-16,-3 0-216 0,0 0-552 0,-3-4-665 15,-1 1-807-15,0-2-641 0</inkml:trace>
  <inkml:trace contextRef="#ctx0" brushRef="#br0" timeOffset="302164">6974 6584 2560 0,'0'0'2257'0,"0"0"-1193"16,0 0-16-16,0 0-80 16,0 0-424-16,0 0-544 0,13 0 48 15,7 0 232 1,7 0-24-16,-3 0 40 15,7 0 41 1,3-11 79-16,0-1-16 0,0-1-24 0,-4-2-120 16,1 3-104-16,-8 2-72 15,-4 0-72-15,-3 2 72 0,-1 2-80 31,-10 3 16-31,1-2-8 16,-4 3 48-16,-1 2-8 16,-1 0-48-16,0-2-880 0,0 2-1361 15,0-2-2944-15</inkml:trace>
  <inkml:trace contextRef="#ctx0" brushRef="#br0" timeOffset="302848">7451 6555 3016 0,'0'0'2401'16,"0"0"-1153"-1,0 0 152 1,0 0-152-16,0 0-135 0,0 0-393 15,-92-32-280-15,80 32-200 0,3 0-112 16,-4 12-56-16,-2 6 8 16,2 2 0-16,2 4-32 0,5-2 8 15,1 3-40-15,0-6-16 16,5 0 0-1,0-6-16-15,0 0-88 0,0-3-8 0,10-5-112 16,1 2-56-16,0-7-56 16,0 0-24-16,1 0 104 0,1 0 112 15,0-12 80-15,0-6-16 16,-2-6-8-16,3-1-16 15,-6-1 8-15,1 0-112 0,-3 7 8 16,-1 2 72-16,0 7 120 31,-5 7 0-31,1 1 8 0,-1 2 16 16,0 0 72-16,0 0-16 0,0 0-72 15,0 0-64-15,0 7-209 16,5 5 233-16,-2 5 40 16,5-2 153-1,-1 3-73 1,3-2 40-1,-2-1-120-15,1-6-176 0,-1-3-465 16,7-6-943 0,-5 0-736-16,-2-6-977 15</inkml:trace>
  <inkml:trace contextRef="#ctx0" brushRef="#br0" timeOffset="303280">7562 6465 1536 0,'0'0'2704'15,"0"0"-1895"-15,0 0-81 32,0 0 40-32,0 0-208 0,0 92-264 15,0-69-64-15,3-2-152 31,1-1-72-31,4-6-8 16,0-3 0 0,-2-4-48-16,-1-3-8 0,2-4 0 0,-3 0 56 15,4 0 8-15,4-6-8 0,-1-10-160 16,2-2-480-16,-2-2-192 0,1 1 40 15,-6 2 247-15,-1 4 353 16,-2 2 192-16,-3 5 457 0,0 0 391 16,0 4 272-16,0 0-160 15,-3 2-264-15,0 0-48 0,1 0-231 16,2 0-417-16,0 0-24 15,0 10-209-15,0 5 233 16,0 2 8-16,0 4 8 0,8-2-8 0,-3-1-8 16,5-1 0-16,-2-5-88 15,0-7-88 1,-5-1-8-16,2-4-120 15,1 0-88-15,2-8-48 16,4-29-48-16,-4 1-1728 16</inkml:trace>
  <inkml:trace contextRef="#ctx0" brushRef="#br0" timeOffset="303674">7811 6194 600 0,'0'0'4553'15,"0"0"-3345"-15,0 0-560 16,0 0-24-16,0 0-296 0,0 0-120 0,-2 64 104 15,1-30-16-15,-4 2-48 16,5 7-88-16,-5 2 0 0,3 0-7 16,2 1-105-1,0-3 16 1,0-6 8-1,0-5-64 1,2-5-8-16,4-6-48 0,4-6 32 0,-3-4-88 47,1-4-169-32,0-3-183-15,0-4-216 0,3 0-80 0,8-11-312 16,-4-8-761-16,4 0-1335 16</inkml:trace>
  <inkml:trace contextRef="#ctx0" brushRef="#br0" timeOffset="303942">8013 6491 1224 0,'0'0'2552'0,"0"0"-1631"0,0 0-569 0,0 0 272 15,0 0 424-15,50 2-136 16,-28-2 16-16,9-6-248 0,-5-6-183 16,1-2-297-16,-4 0-200 15,-2 0-312-15,-3-3-985 16,-10 6-1047-16,-3 1-2273 0</inkml:trace>
  <inkml:trace contextRef="#ctx0" brushRef="#br0" timeOffset="304295">8116 6288 1824 0,'0'0'4129'0,"0"0"-2713"16,0 0-208-16,0 0-63 15,0 0-465-15,0 0-680 0,0 0-24 16,0 0 24 0,-6 61 80-16,6-31 96 0,0 4-48 15,0 0-40-15,0 3 16 0,0-5-40 31,0-2-56-31,6-7-8 16,2-1-8-16,-1-8 0 0,1-2-40 16,-5-4 40-16,3-4-8 15,-4-2-32-15,3 0 40 16,-2-2-72-16,-1 0 80 0,-1 0 80 0,7 0 8 15,4 0-40-15,9-12-48 16,21-20-24-16,-2 4-2105 0,2-2-5320 16</inkml:trace>
  <inkml:trace contextRef="#ctx0" brushRef="#br0" timeOffset="305832">9523 5949 4905 0,'0'0'1752'0,"0"0"-712"15,0 0 128-15,0 0-399 16,0 0-769-16,0 0-16 0,0 0 16 15,0 77 248-15,1-29 296 32,7 8 128-32,-4 6-128 0,-1 2-144 15,-3-2-80-15,0-1-72 16,0-7-72-16,0-8-88 15,0-8-40-15,0-9-40 0,0-10-8 16,0-4 0-16,3-10-160 16,-3-5-320-16,0 0-296 0,0-9-320 15,0-14-617-15,0-1-3832 0</inkml:trace>
  <inkml:trace contextRef="#ctx0" brushRef="#br0" timeOffset="306085">9492 6006 3928 0,'0'0'1121'0,"0"0"-929"31,0 0 656-31,0 0 432 16,0 0-232-16,0 0-248 0,131-17-111 15,-89 8-169-15,3-1-312 0,-6 2-104 16,-2-1-104-16,-6 3-96 15,-4 3-536-15,-4 3-609 16,-9 0-887-16,-7 0-1857 0</inkml:trace>
  <inkml:trace contextRef="#ctx0" brushRef="#br0" timeOffset="306374">9523 6313 4440 0,'0'0'1521'16,"0"0"-673"-16,0 0 248 15,0 0-464-15,0 0-616 16,0 0 152-1,0 0 160-15,69-23-152 16,-40 14-7-16,0-1-25 0,2 1-64 0,-2 1-80 16,-3 4-192-1,0 1-609-15,-2 1-727 0,-6 2-1049 16,-7 0-1519-16</inkml:trace>
  <inkml:trace contextRef="#ctx0" brushRef="#br0" timeOffset="306594">9486 6595 2064 0,'0'0'1224'0,"0"0"225"15,0 0-9-15,0 0 16 0,0 0-288 16,0 0-439-16,132-26-353 16,-100 20-216-16,-3 0-152 0,2 2-8 15,-5-1-568-15,17-8-777 16,-9 1-1359-16</inkml:trace>
  <inkml:trace contextRef="#ctx0" brushRef="#br0" timeOffset="307567">9880 6243 4825 0,'0'0'2504'31,"0"0"-2088"-31,0 0-392 16,14 34 128-16,-6-4 296 15,-1 8 16-15,-4 1-176 0,2 4-88 16,-2-1-95-16,-3-6-97 15,2-6 48 1,-2-8-48-16,0-8 8 0,0-5-8 0,0-7 72 16,0-2 88-16,1 0 144 15,4-15-56-15,0-9-256 0,6-8-296 16,4-2-16-16,7-2-217 0,1 2 113 15,1 6 88-15,0 1 240 0,-3 10 80 16,-6 4 8-16,-4 6-8 16,-1 3-40-16,-4 4-32 15,-4 0-48-15,1 0-64 16,2 5 192-1,-2 12 128-15,4 2 208 16,-4 6-64-16,2 1-120 0,-2 0-80 0,-3 0-16 16,0-4 24-16,0-4-72 31,0-4 8-31,0-6-8 0,0-6 72 15,3-2 24-15,-3 0 129 16,0 0 79-16,2-10-312 16,4-12-296-16,2-6-401 0,4-2-95 15,2 0-496-15,2 2 456 16,-3 9 528-1,0 6 304-15,-6 9 16 0,-1 4-8 0,-1 0 8 32,-2 8-8-32,-3 12 288 0,0 5 136 15,0 5 8-15,0 1-128 16,0-3-128-16,0-4-136 31,0-4-48-31,0-6-16 0,0-6-88 16,7-5 0-16,-1-3 104 15,2 0 48-15,8-9 160 0,-3-11 8 16,5-4-216-16,0 0-136 0,0 4-16 15,-1 4 32 1,-2 6 56 0,-4 5-56-16,-3 5-96 15,0 0-64-15,-4 7 280 0,0 5 184 16,-2 0 200-16,1-4-96 0,1-4-128 15,2-4-160-15,4 0 0 16,1-6 176 0,7-12 88-16,-7-4-40 15,0-2-112-15,-3-2 8 16,-8 0 64-16,0 2-184 0,-6-1-288 15,-17 10-904-15,-1 4-616 0,-2 7-81 16,10 4-327-16</inkml:trace>
  <inkml:trace contextRef="#ctx0" brushRef="#br0" timeOffset="307880">10579 6213 744 0,'0'0'1592'0,"0"0"-288"15,0 0-151-15,0 0-89 0,0 0-256 16,0 0-160-16,0 0-304 15,45 118-184-15,-37-93-80 0,3 0-64 16,1-1 32-16,-6-2-32 16,1-4 0-16,-2-2 40 15,-4-4 40-15,-1-4-32 0,0-4 40 16,0-2 96-1,0-2 424-15,0 0 329 16,0 0 63-16,0-6-224 0,3-8-464 16,-1-4-256-16,8-8-72 15,-2-4-96-15,5-2 96 16,1-1-256-16,1 6-280 0,-4-1-336 15,0 7-529 1,-3 6-1423-16</inkml:trace>
  <inkml:trace contextRef="#ctx0" brushRef="#br0" timeOffset="308827">11963 5691 3872 0,'0'0'2393'16,"0"0"-705"-16,0 0-23 0,0 0-297 15,0 0-464-15,0 0-480 16,0 0-424-16,0 0 0 16,0 0 152-16,11 90 40 15,-4-46 16-15,1 9 176 16,-5 5 56-16,2 4-136 15,-2 0-79-15,2-4-49 16,-2-2-64-16,-1-8-48 0,-2-8-56 16,0-6 40-1,0-10-48-15,0-7-64 16,0-5-625-16,0-7-535 15,0-5-600-15,0 0-865 0,-7-4-4104 16</inkml:trace>
  <inkml:trace contextRef="#ctx0" brushRef="#br0" timeOffset="309189">11958 5675 3368 0,'0'0'1120'15,"0"0"-199"-15,0 0 319 0,0 0-200 0,0 0-96 16,0 0-232-16,145-14-31 15,-106 10-249-15,0 0-224 32,-2-1-144-32,-6 3-64 0,-7 1-56 15,-6 1-512-15,-15 0-729 0,-3 1-1255 31,0 10-1865-31</inkml:trace>
  <inkml:trace contextRef="#ctx0" brushRef="#br0" timeOffset="309425">11963 6034 3208 0,'0'0'1505'15,"0"0"-1185"-15,0 0 616 16,0 0 344-16,26 0 120 0,-10 0-79 16,10 0-209-16,0-2-504 15,3-6-248-15,1-2-200 0,4-2-160 16,8-5-264-16,-8 4-1464 15,-10 3-3537 1</inkml:trace>
  <inkml:trace contextRef="#ctx0" brushRef="#br0" timeOffset="310027">12300 6010 4096 0,'0'0'1201'0,"0"0"-289"0,0 0 576 16,0 0-736-16,-116 12-416 15,94 13-232-15,4 8-88 0,3 3-8 16,9 2 72-1,-1 0 48-15,6-2-56 16,1-4 40-16,0-6-64 16,0-3 49-16,0-6-41 0,9-4-56 15,6-7 0-15,-1-4 0 16,9-2 120-16,-2 0 8 0,0-14-48 15,5-8-80-15,-2-5-304 16,-5-1-9-16,-1-2 33 0,-2 0-16 16,-8 0 144-1,-8 2-24-15,0 6 120 16,0 2 56-16,0 10 80 15,0 4 264-15,0 4 8 0,0 2-208 32,0 0-128-17,0 0-16-15,0 0-144 0,0 10 144 0,0 2 176 31,0 6 25-31,5 2-49 16,2 4-8-16,-1 2 0 0,-1 1-64 16,0-5-80-16,1-5-16 15,2-9-881-15,-3-4-2023 16,3-4-2801-16</inkml:trace>
  <inkml:trace contextRef="#ctx0" brushRef="#br0" timeOffset="310295">12464 6088 760 0,'0'0'5217'0,"0"0"-3625"15,0 0-1024-15,0 4-168 16,0 12 56-16,0 6-15 0,0 2-17 15,0 4-152-15,0 1-88 16,3-3 32 0,0-1-48-16,0-3-40 15,-1-3-48 1,-2-7-80-16,3-5 0 15,-3-3 0-15,0-4-592 16,-3 0-529-16,-5 0-1471 0</inkml:trace>
  <inkml:trace contextRef="#ctx0" brushRef="#br0" timeOffset="310468">12431 6000 5721 0,'0'0'2472'0,"0"0"-2224"0,0 0-248 31,0 0-16-31,0 0 16 16,0 0 0-16,0 0-184 0,0 0-2392 0</inkml:trace>
  <inkml:trace contextRef="#ctx0" brushRef="#br0" timeOffset="310773">12620 5725 1880 0,'0'0'1768'16,"0"0"-824"-16,0 0 401 0,0 0-89 15,0 0-264-15,13 117-176 16,-11-85-183 0,-2 4-249-16,0 3-160 15,0 1-88 1,0-1-136-16,0-1-256 15,0 2-905-15,-2-10-1311 32,2-8-3001-32</inkml:trace>
  <inkml:trace contextRef="#ctx0" brushRef="#br0" timeOffset="311597">12623 6128 680 0,'0'0'1896'15,"0"0"-1168"-15,0 0-80 16,0 0 433-16,0 19-249 0,0-12-80 0,0 3-24 16,0 0-280-16,0 2-192 15,2 0-96 1,1 1 8-16,2 0 16 0,-3 2 32 0,3 0 8 15,-5 4 48-15,0 2 1 16,0 7-65-16,0 2-80 0,0 2-16 16,-5 0-48-16,1-1-64 0,4-9-56 15,0-7-64-15,0-8-8 31,0-5-80-31,0-2 208 16,7 0 24-16,4-14 464 0,2-8 32 16,5-4-272-16,0-4-248 15,6-19-24-15,0 12-880 0,-8 1-2097 16</inkml:trace>
  <inkml:trace contextRef="#ctx0" brushRef="#br0" timeOffset="312142">12740 6074 5281 0,'0'0'1160'0,"0"0"-1000"16,0 0 536-16,0 0 120 0,0 0-168 16,0 112-192-16,0-78-55 15,0-2-89-15,0-3-8 31,0-3-152-31,0-7-144 0,3-4 0 0,5-4-8 0,2-7-48 0,-2-4-152 16,5 0-48-16,-2-2 240 16,7-13 8-16,-7-8-176 0,4 1-104 15,-3-1 175-15,0 1 57 16,-1-1-40-16,0-1-88 0,-1 1-112 31,1-2-152-31,-1 1-176 16,-2 0 200-16,3 4 224 15,-4 6 192-15,-2 6 72 0,-2 4 312 16,-3 4 240-16,0 0-272 31,0 0-304-31,0 4-40 0,2 10 408 31,4 4 73-31,-6 6-17 16,5 1-88-16,1 0-56 0,-4 1-112 15,4-4-112-15,-2-6-56 0,1-1-48 16,-2-10-32 0,5-5-864-1,-5 0-865 1,8-22-95-16,1-8-609 15</inkml:trace>
  <inkml:trace contextRef="#ctx0" brushRef="#br0" timeOffset="312691">13084 6038 3048 0,'0'0'1360'0,"0"0"-439"15,0 0 663-15,0 0-184 0,0 0-311 16,0 0-417-16,0 102-336 16,1-82-176-16,4-6-56 0,-5-4-96 15,0-6-8-15,2-2-56 31,3-2-720-31,6 0-769 0,2 0 625 16,5 0 408-16,3-2-120 16,-2 0 248-16,0 0 232 15,2 2 144-15,-3-2-16 0,0-3 24 47,1-6 136-47,2-5-136 16,3-4-136-16,-4-4-504 15,2-1 7-15,-9 2 169 0,-3-1 304 16,-8 2 160-16,-2 2 112 0,0 2 224 15,-13-1 137-15,-7 6 431 0,3 3-88 16,0-1 160-16,1 7-16 16,3 2 49-16,0 2 143 0,-1 0-304 15,-1 4-312 1,-2 17-160-1,-1 3-88-15,0 6-48 16,2 4-144-16,3 2 24 0,3 0-40 0,5-2-80 31,2-6 0-31,3-2-8 16,0-3-48-16,0-6 48 31,3-2-48-31,9-6 0 0,2-3 40 0,2-6-56 0,7 0-8 16,3 0-8-16,6-15-136 0,20-19-344 15,-10 6-1520-15,-7-1-3218 0</inkml:trace>
  <inkml:trace contextRef="#ctx0" brushRef="#br0" timeOffset="315232">10937 6247 3408 0,'0'0'1945'0,"0"0"-921"16,0 0 176-16,0 0-264 0,0 0-344 15,0 0-183-15,0 0 79 16,0 0 184-16,17 7-80 0,-13-5-40 15,3-2-40-15,-1 2-88 16,2-2-16-16,2 0 24 31,1 0-72-31,2 0-55 0,3 0-17 16,2 0 8-1,0 0-72-15,1 0-64 0,-1 0-40 0,0 0-48 16,0 0-64-16,-1 0 48 62,3 0-48-46,-4 0 88-16,7 0-40 16,2 0-48-16,0 0 0 0,0-2 64 15,6-2-8-15,-5 2-8 16,-2-1-48-16,2-1 40 0,-3 0 0 15,1-1 32-15,-2 3-64 16,3-2-8-16,-1 2 0 0,3 2-8 31,-2-2 16-31,2 0 40 0,2 0-48 0,0-2-8 0,2 3 8 16,-2 1-8-16,-3-2 8 0,-8 2 0 15,1 0 0-15,-9-2 16 16,-2 2 40-16,-5 0-16 16,0 0-40-1,0 0 8 1,-3 0-8-16,0 0 0 0,0 0-8 0,4 0 0 15,-3 0-8-15,4 0-72 16,2 0 0-16,2 0 80 16,3 0 0-16,-4 0 16 0,-2 0 56 31,-1 0-72-31,-5 0 88 15,0 0 48-15,0 0 88 0,0 0-8 16,0 0 40-16,0 0 64 47,0 0-168-47,0 0-104 0,0 0-48 15,0 0-96-15,0 0-32 0,0 0-48 16,0 0-448 0,-7-7-1088-1,-12 1-1449-15</inkml:trace>
  <inkml:trace contextRef="#ctx0" brushRef="#br0" timeOffset="316655">11062 6130 384 0,'0'0'2248'0,"0"0"-432"16,0 0-191-16,0 0 215 0,0 0-311 16,0 0-361-16,0 0-264 15,0 0-256-15,0 0-216 0,0 0-200 16,0 0-112-16,0 0-72 0,0-2-48 15,0-4-304-15,0 0 0 0,0 0 104 16,0 0 72-16,0 2 48 16,-2 0 80-1,2 2 8-15,0 0 8 0,0 0 48 0,-5 0 0 16,5 2 64-16,0 0 8 15,-1 0 16-15,1 0 8 16,0 0 56-16,-2 0 144 16,-1 0 72-16,1 0 9 15,-3 0-57 1,-1 0-64-16,-1 8-96 0,-4 6-144 0,0 4-80 15,-5 4 0-15,1 2 0 16,-1 0 0-16,1 0 8 0,-4 1 0 16,5-3 48-16,-3-3-48 15,6 0 64-15,0-6-64 0,-1 0 40 16,6-5 32-16,0-2 72 15,1-3 24-15,3-1 104 0,2-2-48 16,-3 0-32-16,3 0 0 31,0 0-32-31,0 0-40 16,0 0 24-16,0 0-24 0,0 0-8 15,0 0-104-15,0 0 40 32,0 0 0-32,0 0-56 0,0 0-56 15,0 0-8-15,0 0-40 16,0 0-24-1,0 0-16-15,0 0 96 16,0 0 48-16,0 0 0 0,0 0 0 16,0 0-64-16,0 0-16 15,0 0-40-15,0 0-56 0,0 0 24 16,0 0 24-16,3 0-96 15,5 0 48-15,2 0 176 16,4 4 0-16,7 3 8 0,-1 3 56 16,2 0-56-16,1 2-8 0,1 0 0 15,-3-1 0-15,-1 0 0 0,-4-1-40 31,-3 0 40-31,-5-6 8 32,1 0 40-32,-9-2 0 0,2-2 8 15,-2 0 96-15,0 0 24 16,0 0 16-16,0 0-40 0,0 0-24 15,0 0-128-15,0 0 0 16,0 0-16-16,0 0 8 31,0 0-368-31,-2 2-1168 0,-9 2-1289 16,-8-4-4360-16</inkml:trace>
  <inkml:trace contextRef="#ctx0" brushRef="#br0" timeOffset="318259">8547 6397 2760 0,'0'0'2481'15,"0"0"-1097"-15,0 0 8 0,0 0-15 16,0 0-241-16,0 0-328 15,0 0-216-15,0 0-208 0,0 0-128 16,0 0-80-16,0 0-24 31,0 0-80-31,0 0-16 16,0 0 0-16,0 0 32 0,0 0 24 15,0 0 16-15,0 0 16 16,0 0-32-16,2 0-112 0,9 0 8 16,5 2 56-16,4 2 72 15,9-2 49-15,1-2-17 16,4 0 32-16,0 0 0 0,-1 0-48 0,-4 0 104 15,0 0 24-15,-5 0-56 16,3 0-24-16,-2 0 48 0,4-2-112 16,1 0-32-16,8 0-48 15,4-2-8-15,1 0 72 16,7-4-48-1,-3 0-24-15,-5 0 16 0,-6-1 16 63,-7 1-72-63,-7 3-8 15,-4 3 8-15,-5 0-8 16,-3 2-8-16,-1 0-48 0,-1 0 56 16,-1 0-16-16,-4 0 16 15,2 0 0-15,-2 0 0 0,-3 0 72 16,2 0-64-16,-2 0 40 0,0 0-48 31,1 0 0-31,4 0-72 16,-2 0 88-1,-3 0-8-15,0 0 64 0,0 0 24 0,0 0 56 16,0 0 56-16,0 0 152 0,0 0 232 15,0-2-15-15,0-2-305 16,-30-5-272-16,-1 1-2577 16,-6 5-3880-16</inkml:trace>
  <inkml:trace contextRef="#ctx0" brushRef="#br0" timeOffset="319816">8709 6230 2560 0,'0'0'1816'0,"0"0"-479"15,0 0 55-15,0 0-216 16,0 0-368-16,0 0-319 16,0 0-129-16,0 0-48 0,0 0 128 15,0 0-56-15,0 0-184 0,0 0-8 16,0 0 56-16,0 0 56 31,0 0 88-31,0 0 0 0,-3 2-96 16,-2 3-56-16,-2 1 8 62,-4 1-128-62,0 5-112 31,-2 1 136-31,-2 0 49 0,7 0 47 16,-3-3 0-1,4-3 32-15,1-3 80 0,1 0 48 0,3 1-16 0,-6-1-56 16,5 0-152-16,-3 0-120 16,-2 2-48-1,0 1-8-15,-4 2-8 0,1 1 0 0,0-1 0 16,3 0-32-16,-4-1 40 15,7 0 0-15,-6-2 0 16,5-1 8-16,1 0 40 16,-2-1-32-16,2 0-8 15,-1 0 32-15,0 0-40 16,-1 0-8-16,1 0-40 0,1 0 40 15,-2 0 0-15,2-2 8 16,5 0 0-16,-4 0 8 0,4-2 64 31,0 0-16-31,0 0-40 0,0 0-16 0,0 0 8 0,0 0 64 16,0 0-64-16,0 0 64 15,0 0 8-15,0 0 16 0,0 0 16 16,0 0 0-16,0 0-24 16,0 0-16-16,0 0-56 15,0 0-16-15,0 0-56 0,0 0-72 16,0 0-16-16,0 0 16 15,0 0 32-15,0 0-24 0,0 0 120 16,0 0 64-16,0 0-8 16,0 0 24-16,0 0-80 15,0 0-8-15,0 0-120 0,0 0-48 16,0 0 0-16,0 2-160 0,4 4 64 15,8 2 272-15,-6 0 64 0,4 0-48 16,1 2-8-16,-3-2-8 16,4 2 0-1,-1 2 8 1,5 3-8-16,-1 0 56 15,2 4-48 1,3-2-8 0,-1-1 16-16,-1-2-16 0,0 1 0 0,-5-4 0 15,-2-3 8-15,-3-1-8 0,-3-3 8 16,0-2 48-16,-5 0 8 15,0-2-56 1,0 0 120-16,0 0 8 16,0 0 8-16,0 0 24 15,0 0 32-15,0 0-24 0,0 0-80 16,0 0-96-16,0 0-8 15,0 0 0-15,0 0 0 0,0 0-64 16,0 0 72-16,0 0 8 16,0 0 48-16,0 0 8 15,0 0-64-15,0 0-144 0,0 0-1112 47,0 0-1305-47,-5 0-3800 0</inkml:trace>
  <inkml:trace contextRef="#ctx0" brushRef="#br0" timeOffset="321988">12338 6693 4544 0,'0'0'3193'15,"0"0"-1649"-15,0 0-255 0,0 0 23 16,0 0-392-16,0 0-456 15,0 0-216 1,0 0 56-16,-4 73 241 31,4-31-17-15,7 12-56-16,-4 4-184 15,-1 5-152-15,4-1-24 0,-3-4-104 16,5-8 40-16,-3-8-48 0,2-12 8 16,-2-10-8-16,-1-10-88 15,-2-6-16-15,-2-4 104 0,0 0 0 16,0 0-80-16,0-8-472 15,0-28-897-15,0 4-1327 16,0-2-2489-16</inkml:trace>
  <inkml:trace contextRef="#ctx0" brushRef="#br0" timeOffset="322465">12380 6619 744 0,'0'0'2224'15,"0"0"-1056"-15,0 0-71 0,0 0-49 16,0 0-120-16,0 0-224 15,0 0-136-15,95-11-112 16,-73 11-120-16,1 0-103 16,-4 6-9-16,1 3 56 15,-6 6-8-15,-2 0-24 16,-4 4 16-16,-8 4 176 0,0 1 64 31,0 5-16-31,0 1-16 0,-15 0-88 0,-1-2-56 0,-5-4-104 16,0 1-120-16,0-8-48 15,2 0-56-15,1-6-712 0,5-1-856 16,2-6-1217-16,6-1-3440 0</inkml:trace>
  <inkml:trace contextRef="#ctx0" brushRef="#br0" timeOffset="323616">12612 6858 488 0,'0'0'1040'31,"0"0"-624"-15,0 0 184-16,0 0-232 16,0 0-280-16,0 0 32 15,2 0 296-15,-2 0 224 16,1 2 137-16,1 2-1 0,1 0-144 15,0 2-64-15,-1 0 0 16,0 0-88-16,-1 4-96 31,2 0 24-31,-1 6-88 0,0 2 9 0,1 2-9 0,-1 6 8 0,1 3-64 31,-2-1-56-31,-1-2 16 16,2-3-144-16,-2-2-72 47,0-6 56-47,0-4 0 0,0-5-48 0,0-2 40 15,0-4 48 1,0 0 16 0,0 0 40-16,0 0 0 0,0 0-16 15,0 0-40-15,0 0-56 16,0 0-48-1,0 0 0-15,0 0-8 16,0 0-8 0,0 0 16-16,0 0 8 15,0 0 0-15,0 0 88 16,0 0 8-16,0 0 32 0,0 0-8 15,0 0-32-15,0 0-96 16,0 0 0-16,0 0-16 16,0 0-88-16,0 0-32 0,0 0 8 15,0 0 32-15,0 0 96 0,0 0-8 16,0 0 8-16,0 0 120 15,0-10-8-15,0-3-104 16,0 0 0-16,0-6 0 0,3 2 8 16,-1-6 32-16,1 3-48 15,4 3 0-15,-1 0-64 0,0 5 0 16,3 1-24-16,0 0 80 15,-2 3-48-15,2 1 48 16,-1 0 8-16,-3 1 8 0,2 2-8 16,-1 0 0-16,-1 0-8 15,3-2 8-15,0 3-8 16,-1-2 0-16,1 1 0 15,-5 0 0 1,2 2-48-16,-2 2 48 16,-1 0-56-1,1 0-40-15,-3 0-32 0,3 0-64 16,-3 0-184-16,0 0-168 15,0 0-8-15,0 0-41 16,0 0-95-16,0 0 80 16,0 0 56-16,0 0 96 15,0 0 240-15,0 0 224 16,0 0 40-16,0 0 168 0,0 0 248 31,0 0 96-15,0 0-160-16,0 0-168 15,0 0-136-15,0 0 8 16,0 0-96-16,0 0-168 15,-8 0-1184-15</inkml:trace>
  <inkml:trace contextRef="#ctx0" brushRef="#br0" timeOffset="324606">12919 6886 1432 0,'-5'0'2312'31,"0"0"-511"-31,4 0-209 16,-4 0-424-16,-2 0-448 0,2 0-400 16,1 4-39-16,-3 4 31 15,1 2-24-15,-1 6 24 0,-2 7 16 16,0 4-48-16,3 8-88 15,0 3-48-15,1-4-56 0,5-2-80 16,0-8 0-16,0-7-8 31,1-6-80-31,12-7-200 0,3-4 112 16,5-6 168-1,0-18 56-15,5-8-56 0,0-4-72 32,-3-5 0-32,-4 5 72 0,-4 4 8 31,-9 6 96-16,-6 7 56-15,0 4 280 16,0 9-112-16,-10 2-328 0,-1 4-96 16,-3 0-760-16,-1 14-1209 15,7 4-895-15,3-2-1361 16</inkml:trace>
  <inkml:trace contextRef="#ctx0" brushRef="#br0" timeOffset="325909">13114 6886 4176 0,'0'0'1689'0,"0"0"-105"0,0 0-672 0,0 0-320 16,0 0-167-16,-34-38-257 0,21 58-40 0,1 2-40 15,2 5 32-15,8-2-40 16,2-3-80-16,0-3-56 16,0-6 48-16,5-5-56 0,3-1 56 15,2-7 8 1,3 0 0-16,0 0 152 0,3-13 80 0,2-6-80 15,-1-4-88-15,0-3-64 16,-3 0-32-16,-7 2 32 0,-3 2 0 31,-4 6 72-31,0 4 56 16,0 6 168-16,0 3 16 0,0 3-112 31,0 0-200-31,0 0-32 16,0 0-72-16,0 0-48 31,0 0 8-31,0 7 136 0,0 5-48 0,0 4 56 15,0 4 184-15,0 8 96 16,0 4-56 0,0 4-144-16,0 5 0 0,0 0-8 0,0 1 16 15,0 1-24-15,0-1-56 16,4-6 48-16,2-2-56 0,-3-8-152 15,4-4 80 1,-6-8-16-16,1-2 72 16,-2-6 8-1,0-2 8-15,0-2 0 0,-2-2 160 0,-9 2-40 16,-3-2-40-16,4 0-80 15,-5 0-80-15,4 0-88 0,3 0 88 16,3 0 24-16,-3 0 48 16,0 0 0-16,5 0 8 0,-2-4 136 15,0-2 48-15,0 0-40 16,2 1 24-16,-2 0 8 0,5-1-32 15,-5 2-16-15,4 0 24 16,1-2-40-16,0 2-56 0,0-2-48 31,0-2-8-31,0 2-24 16,0-2 16-16,1 1-8 15,4 2 8 1,-5 1 8-16,0 2 0 0,0 2 8 0,0 0-8 16,0 0-8-16,0 0 0 0,0 0-64 15,0 0-8-15,0 0 0 16,0 0-16-16,0 0-16 0,0 0 40 15,0 0 72-15,0 0 8 0,0 0 48 16,0 0-48-16,0 0 0 16,2 0 0-16,-2 0-8 15,0 0-8-15,0 0-64 0,0-2 72 16,0 2-8-16,3-2 8 15,-3 2 8-15,0-2 72 32,2 2-72-32,-2-2 8 31,0 2-8-31,0-2-8 15,0 2 0-15,0 0 8 16,0-2-8 0,0 2 8-16,0 0 0 15,0 0 72-15,0 0-72 0,0 0-8 16,0 0 0-16,0 0-72 15,0 0 16-15,0 0-64 16,0 0-16-16,0 0-120 0,0 0-72 16,0 0-56-16,0 0-256 15,0 0-352-15,0 0-297 0,0 0 17 16,0 0 496-16,0 0 200 15,0 0 160-15,0 0 288 16,0 0 128-16,0 0 96 0,0 0 184 16,0 0 144-16,0 0 168 15,0 0 56-15,0 0-16 0,0 0-160 16,0 0-112-16,0 0-32 0,0 0-39 15,1 0-25-15,-1-6-32 16,3 1 56-16,2 0-64 0,-2-1-32 31,2 0 0-31,2-2-136 0,-2 0-48 0,1 0 0 16,5-2 0-1,-3 2 0 17,1 0-8-32,-1 0 0 31,3 2 0-31,0 0-8 15,1-1 8-15,2 0 0 0,-3-1 0 16,1 0-8-16,7-9-808 16,-6 6-1553-16,-5 0-2632 0</inkml:trace>
  <inkml:trace contextRef="#ctx0" brushRef="#br0" timeOffset="326782">13300 6789 3304 0,'0'0'1801'0,"0"0"-1201"0,0 0-32 16,0 0 216-1,0 0-24-15,0 0-216 0,0 0-8 0,19 111-120 16,-19-83-127-1,0-2-73-15,0-3-72 32,0-6-96-32,0-7-40 15,0-1 88 1,0-7-16-1,0 0 136-15,0-2 224 0,0 0 144 16,0 0-296-16,0-4-288 0,0-5-496 16,0-3-448-16,0 1-313 15,0-4 153-15,17 2 160 0,0-2 240 16,4 3 344-16,2 3 240 15,-2-2 104 1,0 1 8-16,-2 2 8 0,-1-2 288 0,-3 0-104 16,-4 0 48-16,-5 2 232 15,-1-2-24-15,-5 2-40 0,0 2 120 16,0-1 40-16,0 6-144 15,0 1-71-15,0 0 7 0,-6 0 40 16,-4 0-360-16,-3 6-32 16,-3 8-88-16,1 6 80 15,1 2-48-15,1 2 40 0,5 0-32 16,5 1 40-16,3-6-56 0,0-3-16 15,0-4 16-15,0-5-40 0,5-3-32 16,4-2-72-16,1-2 7 16,1 0 121-16,5-2 72 15,2-15 8 1,-2-3-240-16,-1-1-112 0,-4-4 144 0,-4 1 40 15,-3-2-32-15,-4 4 16 16,0 2 8-16,0 3 176 16,0 10 0-16,-6 3 336 31,4 4 0-16,2 0-304-15,0 0-32 0,0 2-104 0,0 9 104 16,0 6 272-16,2 3 96 16,8 2-56-16,-1 0-55 15,3 0-121 16,-1-2-64-31,4-2-72 16,-6-3-104-16,4-9-769 0,-5-4-1447 31,-3-2-3585-31</inkml:trace>
  <inkml:trace contextRef="#ctx0" brushRef="#br0" timeOffset="327416">13641 6794 3848 0,'0'0'2777'16,"0"0"-1873"-16,0 0-48 0,0 0 369 15,1 56-329-15,1-34-304 16,1 0-280-16,-1 1-48 15,-2-4-136-15,3-2-56 16,-3-8-16-16,0-3-40 16,2-4 40-16,-2-2 64 15,0 0-48 1,1-10-72-16,4-14-120 15,5-6-304 1,0-8 0-16,6 2-152 0,1 4 216 0,0 6 176 16,-4 9 136-16,-4 11-48 15,-1 5-32-15,-1 1 128 0,-2 0 0 16,1 9 168-16,1 8 40 31,-1 3 56-15,2 3 24-16,-5 4 24 0,4 1-56 0,-6 0-88 15,-1-4-32-15,2 1-40 16,-2-8-48-16,0-4-32 0,0-6 72 31,0-5-32-31,0-2 96 16,0 0 64-16,0-5-16 0,2-14-200 15,1-9-160-15,5-6-8 16,3-8-64-16,7-1-64 0,0 6-64 15,3 6 160-15,-7 12 96 0,-1 6 8 16,-2 10 8-16,1 3-56 16,-7 0 56-16,4 0 88 0,-1 5 64 15,4 6 112 16,-3 3 56-31,1-1-8 16,-5 4-32-16,5-1 32 16,-4 2-96-16,1-2-16 0,-7 6-112 15,0-4-496-15,0-6-1905 16</inkml:trace>
  <inkml:trace contextRef="#ctx0" brushRef="#br0" timeOffset="328993">10161 6874 3504 0,'0'0'2193'0,"0"0"-937"16,0 0 216-16,0 0-39 16,0 0-329-16,0 0-384 15,0 0-312-15,0 2-280 0,0 10-128 16,0 4 96-16,0 6 104 15,1 6-40 1,2 3-56-16,1 4 80 0,1 1-32 16,-5 4 24-16,3 3-24 15,-3-3-8-15,0-4-8 16,0-6-32-16,0-6-8 15,0-5-48-15,0-8-40 16,0-3 8 0,0-4 41-16,0-2-1 0,0-2 48 0,0 0-8 15,0 0-80-15,0 0-16 16,-5 0-625-16,-2-2-1223 15,-1-6-5466-15</inkml:trace>
  <inkml:trace contextRef="#ctx0" brushRef="#br0" timeOffset="329550">10135 6796 3976 0,'0'0'2449'16,"0"0"-1361"-16,0 0-88 0,0 0-55 16,0 0-505-16,0 0-168 15,0 0 336 1,47-2 8-16,-20-5 56 0,2 0-112 0,-6-1-192 31,-4 0-144-31,-3-1-152 0,-1 4-8 31,-7-1-24-31,-2 2-40 16,-2 2-456-16,0 2-592 15,-4 0-680-15,0 2-913 0,0 9-1872 0</inkml:trace>
  <inkml:trace contextRef="#ctx0" brushRef="#br0" timeOffset="329849">10174 7083 904 0,'0'0'1968'0,"0"0"-536"0,0 0 161 0,0 0-281 16,0 0-376-16,0 0-288 15,0 0-232-15,0 0-71 0,4 0 295 16,8 0 272-16,2 0-256 15,4 0-192-15,0-2-232 16,4-6-80-16,-1-1-120 0,0-2-32 16,0-1-672-16,7-3-888 0,-6 6-1737 15,-7 1-2928-15</inkml:trace>
  <inkml:trace contextRef="#ctx0" brushRef="#br0" timeOffset="330451">10337 7113 2600 0,'0'0'2449'0,"0"0"-1385"16,0 0-280-16,0 0-216 15,0 0-224 1,0 0 64-1,0 0-24-15,0 0-72 16,-4 104-96-16,4-82-32 0,0-2-39 16,0-6-97-16,0-1-48 15,4-8 0 1,-1-1 0-16,2-4-8 0,3 0 8 0,-3 0 0 15,4-2 136-15,3-14 64 16,1-6-176 0,3-2-24-16,-3-4-352 15,-2 2-97-15,0 0-151 16,-4-1 16-16,-1 4 112 15,-6 1 472-15,0 1 56 0,0 6 200 16,0 0 152-16,0 7 160 0,0 3 137 16,0 5-57-16,0 0-240 15,0 0-136-15,0 0-96 16,0 0-136-16,0 0-40 0,0 2-72 15,0 7 72-15,0 6 104 16,0 2 48 0,0 6 8-16,0 1-32 0,0-1-32 0,0 2-88 31,5-5-8-31,1-3 8 0,1-2-8 15,-2-5 0-15,3-5-96 0,0-2-392 16,0-3-592-16,5 0-297 16,3-10-783-16,-6-2-3017 0</inkml:trace>
  <inkml:trace contextRef="#ctx0" brushRef="#br0" timeOffset="331071">10610 7056 1872 0,'0'0'3033'15,"0"0"-1729"-15,0 0-304 0,0 0 0 16,0 0-536-16,0 0-368 31,0 0 56-31,0 0 88 16,-2 83-104-16,2-53-55 0,0-2 47 31,0-2-24-31,5-4-96 62,-2-6 0-62,0-6-8 0,-3-4 8 16,2-2 0-16,-2-4 136 0,0 0 152 15,0 0 320 1,0 0 80 0,0 0-112-16,0 0-96 0,0-2-248 15,0-8-240-15,0-2-112 16,0-6-40-16,6-1-56 0,4-2 112 15,1-3 88-15,2 2 8 0,-1-3 0 16,0 4 0 0,0-1 0-16,1-1 0 0,-2 8 8 0,-1 0-8 15,-2 7 0-15,-3 3 0 16,-4 3-64-16,4 2 8 15,-5 0 8-15,3 0-56 0,-1 0-32 16,4 0 48-16,2 9 88 16,1 4 64-16,-1 2 56 0,1 2 16 15,-1-2 16-15,0 2-32 0,-1-5-56 16,-2-3-56-16,-2 0 56 15,2-3-64-15,-5-2-24 16,0-2-640 0,0 4-912-16,0-3-1585 15,0 1-3552-15</inkml:trace>
  <inkml:trace contextRef="#ctx0" brushRef="#br0" timeOffset="331609">11078 6932 496 0,'0'0'3952'0,"0"0"-2519"16,0 0 159-16,0 0-176 0,-42 0-447 15,32 0-297-15,2 2-296 16,0 13-88-16,-2 2-8 31,-1 7-64-31,1 6 80 0,-1 3 48 16,1-1 32-16,2 0-136 15,3-2-40-15,1-6-80 0,4-5-112 16,0-2 8-16,0-4-16 16,0 0-8-16,8-5 8 15,3 0-8 1,2-3-8-16,1-4 16 15,1-1 16 1,6 0-16-16,0 0-144 16,11-24-864-16,-6 4-1712 0,-3-1-4626 15</inkml:trace>
  <inkml:trace contextRef="#ctx0" brushRef="#br0" timeOffset="333823">7848 7064 4961 0,'-10'-2'2032'0,"1"2"-336"16,-4 0-167-16,1 0-441 15,3 0-448-15,-1 2-360 0,0 11-160 16,7 2-56-16,-2 8 0 16,2 3 48-16,3 2 8 31,0 0-72-31,0 0-40 0,0-4 48 31,0-2-48-31,5-2 0 47,5-2-8-47,-2-4 0 0,1-4-72 0,-1-4-280 16,4-4-448-16,4-2-488 15,2 0 15-15,1-8-71 16,4-16-160-16,2-6-441 0,-5-2 393 15,-2 2 864-15,-7 3 592 16,-5 10 96-16,-4 7 624 0,-2 8 672 16,0 2 9-16,0 0-617 0,0 8-432 46,3 8 32-46,4 4 264 16,4 2-152-16,7 0-112 0,1-4-128 31,0 1-112-31,4-6-48 16,0-3 0-16,-4-1 8 0,4-9 120 15,-7 0 80-15,-2 0 216 32,-2-2 112-32,-1-13 17 0,0-3-97 15,-1-2-120-15,-8-4 8 16,-2-2 176-16,0-4-88 0,-18 0-128 15,-2 3-152-15,-4 18-152 16,-2 11 0-16,9 24-5729 0,5 6 264 0</inkml:trace>
  <inkml:trace contextRef="#ctx0" brushRef="#br0" timeOffset="335151">8295 7117 3264 0,'0'0'2169'15,"0"0"-1057"1,0 0-16-16,0 0 16 16,-16 5-536-16,15 12-391 15,-3 7-65-15,4 1-40 0,0 2-72 16,0-3 0-16,0-4 32 15,10-2-40-15,1-6-64 0,1 0 48 32,1-4-56-32,-2-4-88 31,0-4-65-31,0 0 9 0,1 0-16 15,-1-10 80-15,0-10 0 32,1-4-184-32,-7-4 184 46,-1-4 152-46,-4-2 40 0,0-3 168 16,0 1-96-16,0-2 16 0,-6 1-104 16,-5 1 48-16,4 6-64 0,1 3 0 15,1 9 0 1,3 6 176-16,-1 4 208 0,3 4 169 15,0 2-65-15,0 2-40 0,0 0-96 16,0 0-40-16,0 0-88 16,-2 0 936-16,2 0-1056 0,0 0-16 15,0 0-88-15,0 0 0 0,0 0-8 31,0 0-80-31,0 0-96 16,0 2-128-16,0 8 96 16,0 2 208-16,5 4 48 0,2 2 104 15,2 2 48-15,-2-1-64 16,-1-2-8-16,1 2-32 0,-1-4-8 15,1 4-72-15,2-4 32 0,-1 4 8 16,4-2-48-16,-6 0-8 31,4-4 8-31,-4-2 0 16,2-3-8-16,-4-2-8 0,-1-3-96 15,2 2-40-15,-5-3-16 16,3 0 32-16,-1 0 0 0,-1 2-72 47,4 0 24-47,0-2-96 15,1 2-112-15,-1-2 0 16,0 0 0-16,-2 0-32 0,4-1 64 0,-2-1 64 16,-2 2 136-16,0-2 48 15,2 0 96-15,0 0-65 0,0 0 73 16,1 0-16-16,1-5-160 15,1-3-216-15,0 2-184 16,-2 0-128-16,1-3-144 16,-1 4 240-16,0-3 248 15,1 2 208-15,3-3 96 16,-4 3 48-1,1-1 8-15,-3 1 0 32,1-2 56-32,-3-1 88 15,-1 2 128-15,-1-3 136 16,0-1 32-16,0 0 40 0,0-3-120 15,0-1-24-15,0 2-152 0,0-2-88 16,0 4-8-16,-1 0 40 16,-4 3 184-16,-1 2 152 15,-1 0 161 1,1 3-17-16,-6 1 40 0,3 0-152 0,-3 2-96 15,4 0-64-15,-1 0 32 0,-1 0-72 16,-1 0-160-16,-1 11-64 16,1 1-24-16,1 4 56 15,5-2-48-15,-3 3-48 0,5 0 8 16,0 0-16-16,1 1 8 15,2 1-8-15,0 2 0 0,0 1 0 16,0 0-8-16,0-2 0 0,0-3-40 16,8 0-24-16,-3-7 16 15,3-2-72-15,2-2-96 0,1-4-128 16,1-2-72-16,4 0-32 15,6 0-336-15,1-8-1057 0,0-2-3096 32</inkml:trace>
  <inkml:trace contextRef="#ctx0" brushRef="#br0" timeOffset="336455">6945 6947 4913 0,'0'0'1736'0,"-3"0"-920"0,3 0 120 15,-3 0-88 1,-2 4-271-16,2 7-241 0,-5 8 48 0,1 0-32 31,2 7-16-31,2 6-48 16,-2 4-56-16,2 5-8 0,3-1-88 15,0 0-40-15,0-4-88 16,0-4 32-16,0-4-32 15,0-6 0-15,0-5 8 0,0-8-8 16,0-1 48-16,0-6-40 16,0 0 64-16,0-2 80 0,0 0 120 31,0 0 32-31,0 0-8 31,0 0-56-31,0 0-88 0,3 0-31 16,-3 0-65-16,2 0-64 0,-2 0 8 15,0 0-8 32,3 0-56-31,-3 0-49-16,2 0-63 0,1 0-96 15,5 0 88-15,-1 0 168 0,1 0 0 16,1 0 8-16,-1 0 0 15,2 0-16-15,1 0 8 0,9-2 8 16,-3-6 8-16,1 2 64 16,-5 1-72-16,-10 3 8 15,-1 2 48-15,-2 0-56 16,0 0-136-16,0 0-592 0,0 0-1000 15,-2 0-2265-15</inkml:trace>
  <inkml:trace contextRef="#ctx0" brushRef="#br0" timeOffset="336670">7083 7213 936 0,'0'0'2472'0,"0"0"-1656"15,0 0-15-15,0 0 247 0,0 0-8 16,0 0-72-16,0 0-224 15,32 56-207-15,-29-46-137 0,-3 0-88 16,3-2-160-16,-3 0-56 0,0 0-56 16,2 0-40-16,-2-2-408 15,0 0-761-15,0-2-983 16,0-2-1841-16</inkml:trace>
  <inkml:trace contextRef="#ctx0" brushRef="#br0" timeOffset="336952">7129 6944 3976 0,'0'0'1457'0,"0"0"-1329"15,0 0-120-15,0 0 152 0,0 0-160 16,0 0-1153-16,0 0-599 16,41 107-144-16</inkml:trace>
  <inkml:trace contextRef="#ctx0" brushRef="#br0" timeOffset="337704">7212 7117 976 0,'0'0'1352'0,"0"0"-32"0,0 0-223 16,0 0-433-16,0 0-24 16,17 122-216-1,-13-102-192-15,-3-4 0 16,3-2-48-16,-1 0-80 0,-3-4 24 15,0-2 56-15,0-2 120 16,0-2 120-16,0 0 64 16,0-2 56-16,0 0-55 31,0 0-113-31,0 0-128 0,0-2-96 0,0 0-88 15,0 0 40-15,0 0-16 0,0 0-88 16,0 0-8 0,0 0-224-16,0-8-112 0,0-6-88 0,0-2-313 31,0-1 145-16,11-4 280-15,-4 1-112 0,4 6 8 0,2 4-32 16,-2 6-24-16,-3 4 72 31,3 0 200-31,1 6 128 0,-1 6 80 16,0-2 0-16,1 0 0 15,-1-2 8-15,0-4-8 16,1 0 0 0,-1-2-16-16,2-2 16 0,1 0 0 0,-4 0 0 15,1 0-8-15,1-10-184 0,-6 0 64 16,2-4 32-16,-5 0-16 15,1-2-40-15,-4 2 80 16,1 2 0 0,-1 2 72-1,0 0 80 1,0 1 232-1,0 4 232 1,-8 1 120 0,-6 2 88-16,1 2-24 0,-7 0-112 0,1 0 80 15,1 0-231 1,2 0-121-16,2 0-56 0,2 6-88 15,7 8-200-15,-3 6 0 0,7 4-8 16,-1 0 8-16,2 0 48 16,0-4-48-16,0-2 0 0,0-2-48 15,0-2 32-15,2-4-32 16,1 1 32-16,3-3-40 0,2-1 48 31,1 1-88-31,0 1 88 0,3-1-8 0,0-3 8 0,0 1 8 16,1-2 8-16,-2-2 8 31,-3-2-16-31,8 0-336 15,-3-4-561-15,-2-6-1695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3:57:29.439"/>
    </inkml:context>
    <inkml:brush xml:id="br0">
      <inkml:brushProperty name="width" value="0.05292" units="cm"/>
      <inkml:brushProperty name="height" value="0.05292" units="cm"/>
      <inkml:brushProperty name="color" value="#FF0000"/>
    </inkml:brush>
  </inkml:definitions>
  <inkml:trace contextRef="#ctx0" brushRef="#br0">6593 13283 6617 0,'0'0'2616'15,"0"0"-1295"-15,0 0-321 0,0 0-120 16,0 0 112-16,0 0-231 16,0 0-529-16,0 0-232 15,0 5-160-15,0 22-113 0,0 15 241 16,0 20 32-16,0 10 185 15,0 9-33-15,0-1 56 0,-3-6-56 0,3-10 64 16,0-7-104-16,0-14-104 16,0-5 8-16,0-6 32 15,0-5-48 1,0-7-400-16,0-3-265 15,0-4-479-15,0-11-824 32,0-2-1921-32,3 0-2256 0</inkml:trace>
  <inkml:trace contextRef="#ctx0" brushRef="#br0" timeOffset="423">6564 13379 4841 0,'0'0'2944'16,"0"0"-1367"-16,0 0-321 15,0 0-560-15,0 0-320 0,0 0-328 16,0 0-48 0,0 0 112-16,0 0-40 15,95-76-64-15,-67 59 64 16,-2 6-64-16,-5 3-8 0,0 2-16 15,-5 4-480-15,0 2-640 16,-3 0-713 0,-3 12-863-16,-7 2-1785 0</inkml:trace>
  <inkml:trace contextRef="#ctx0" brushRef="#br0" timeOffset="664">6575 13563 824 0,'0'0'4225'16,"0"0"-2849"-16,0 0-208 15,0 0-456-15,0 0-328 0,0 0-232 16,0 0 256-1,36 0 385-15,-18 0-97 16,1-4-232-16,4-2-160 0,1-1-104 16,3 1-200-16,2-3-128 15,13-2-1256-15,-8 3-2521 16,-3 2-2383-16</inkml:trace>
  <inkml:trace contextRef="#ctx0" brushRef="#br0" timeOffset="1296">6994 13574 2616 0,'0'0'2713'0,"0"0"-1625"0,0 0 416 15,0 0-120-15,0 0-63 16,0 0-729-16,0 0-400 0,-120 21-48 15,109 4-56-15,6 1 24 0,5 0 32 16,0 0-80-16,0-3 0 16,0-4-64-16,5-3-56 15,6-4 56 1,4-4-48-16,-4-1-8 15,5-7-16-15,4 0 56 0,1 0-176 16,0-13-72 0,1-9-120-16,1-5-48 15,-5-4-48-15,-2-2-233 0,-5 3-143 0,-8 3 312 0,2 3 312 31,-5 5 232-31,0 8 568 16,0 3 392-16,0 6 105 16,-6 2-49-16,4 0-424 0,-1 0-376 15,3 6-216-15,0 7-8 0,0 6 8 16,0 2 48-16,3 2-40 31,5-1-8-31,3-2-128 16,1-2-336-16,-1-2-688 0,5-6-649 15,7-8-815-15,-2-2-465 16,-3 0 417-1</inkml:trace>
  <inkml:trace contextRef="#ctx0" brushRef="#br0" timeOffset="1474">7252 13529 4761 0,'0'0'2448'16,"0"0"-904"-16,0 0-695 0,0 0-609 15,0 0-240-15,0 0 0 16,0 0 328 0,24 60-24-16,-14-33-168 15,-2-3-136-15,-3 0-600 16,1-4-241-16,-6 0-487 0,0-6-840 15,0-6-1881-15</inkml:trace>
  <inkml:trace contextRef="#ctx0" brushRef="#br0" timeOffset="1632">7197 13416 5905 0,'0'0'960'0,"0"0"-632"0,0 0-192 0,0 0 96 15,0 0-104-15,0 0-128 0,0 0-1096 16,66 32-3617-16</inkml:trace>
  <inkml:trace contextRef="#ctx0" brushRef="#br0" timeOffset="1964">7422 13098 4080 0,'0'0'1289'0,"0"0"-321"15,0 0 464-15,0 105-240 16,0-57-383-16,0 4-265 16,6 2-104-1,-1-2-136-15,6-6-24 0,1-6-64 0,2-8-40 16,-3-6-168-16,4-3 32 15,3-6-40 1,-4 0-224-16,12-4-864 16,-10-2-1273-16,-1-7-3144 15</inkml:trace>
  <inkml:trace contextRef="#ctx0" brushRef="#br0" timeOffset="3030">7654 13452 224 0,'0'0'8009'0,"0"0"-6376"15,0 0-985-15,0 0-640 0,0 0 40 31,0 0-48-31,0 0 0 16,3 92 8-16,9-75-8 0,-1 0-8 16,-6-8 0-16,1-3-64 0,-1-4 48 15,-2-2 16-15,-3 0-88 16,9 0 48-1,-3-4-80 1,5-11 48-16,2-8-408 16,2-1-497-16,-4-4 121 15,0 0 240-15,-3 3 320 16,-4 0 304-16,-1 7 24 0,-3 4 512 31,0 7 512-31,0 0 97 0,0 5-201 0,0 0-160 16,0 2-192-16,0 0-248 0,0 0-344 15,0 0-72-15,0 0-136 16,5 0-128-16,3 11 104 0,-2 4 232 15,6 4 0-15,-1 0 56 32,2 1 32-32,-2 1-24 0,0-4-56 15,-3-2-8-15,4-5-216 16,-1-3-472-16,-4-5-432 0,1-2-153 15,-2-2 89-15,1-19 168 16,-1-9-841-16,-1-5-255 31,1-1 968-15,2 4 1144-16,-3 8 280 0,0 8 456 0,0 6 152 15,-3 5 416-15,1 5-111 0,-2 0-689 16,4 0-256-16,2 0 456 0,1 9 24 16,1 3-80-16,3 2-48 15,-1 4-160-15,-1 2-71 16,1 0-81-1,-1 0-144-15,1-1-56 16,-3-6-72-16,3 0-16 0,-6-7-264 16,3-6-633-16,4 0-759 0,2 0 104 31,6-9 408-31,5-9 407 15,6 0 737 1,5-1 104-16,1 2 256 16,-2 2-71-16,-4 2-49 15,-2 1-40 1,-2-2 64-16,-7 2 72 15,2-5-40-15,-5-2 56 16,-6-3 64-16,-8-4 216 0,-3-3 48 16,0-3-96-1,-14 0-264-15,-9 2-176 0,-4 4-136 0,1 8-8 16,5 11 289-16,-2 2 231 47,1 5-168-47,2 0-32 15,6 12-120-15,1 6-16 0,1 6 40 16,1 4 40-16,0 1-8 31,1 3-48-31,4 0-32 0,4 2-96 0,2 0 16 16,0 0-88-16,0-4 0 15,8 0 0 1,8-6-8-1,2 0-8 1,5-5 0-16,-1-4 0 0,-1-5 0 0,7-1 0 16,1-5-176-16,13-4-1048 0,-7 0-1657 0,-6-15-4120 15</inkml:trace>
  <inkml:trace contextRef="#ctx0" brushRef="#br0" timeOffset="4046">3497 12840 2776 0,'0'0'1152'16,"0"0"465"-16,75 15-145 31,-35-13-168-16,2-2-191-15,0 0-201 0,3-11-88 0,-3-10-240 16,0 0-296-16,0-3-288 16,-3-3-24-16,8-1-1136 0,-13 9-1641 15,-13 2-3328-15</inkml:trace>
  <inkml:trace contextRef="#ctx0" brushRef="#br0" timeOffset="4240">3885 12770 368 0,'0'0'5385'16,"0"0"-4241"-16,0 0-328 15,0 0 560-15,-13 112-343 0,13-74-449 16,0 0-272 0,0 0-104-1,0 2-128-15,0 1-72 0,0-1 0 0,0 1 40 16,3 0-48-16,4 9-608 15,-4-11-1049-15,3-10-2928 16</inkml:trace>
  <inkml:trace contextRef="#ctx0" brushRef="#br0" timeOffset="4663">4132 13194 928 0,'0'0'848'0,"0"0"-248"16,0 0-64-16,0 0 272 0,0 0-104 15,123-23 57-15,-109-3-81 16,-2-6-400-16,-6-2-40 0,-6-5-56 31,0 3-88-31,-2 0-8 16,-17 8 32-16,0 5 376 15,-4 10 184 1,0 11 296-16,6 2-263 15,-1 12-353 1,0 18-344-16,4 10 176 16,2 4 224-16,6 3-96 0,6-4-112 15,0-3 24-15,0-8-152 0,8-4-24 16,5-7-56-16,5-6 0 15,-1-2-64 1,4-7-512-16,15-6-512 16,-7-10-441-16,-2-10-1327 15</inkml:trace>
  <inkml:trace contextRef="#ctx0" brushRef="#br0" timeOffset="4920">4342 12936 6161 0,'0'0'2160'0,"0"0"-1304"0,0 0-383 16,0 0 223-16,0 0-216 15,0 0-480-15,-29 109-176 0,39-94-408 16,7 0-88-16,6-4-345 31,0-1 33-31,-2-1 72 0,0-1 464 16,-7-3 184-16,1-1 216 15,-7 2 48-15,-5-4 0 16,-1 2 136-16,-2-1 664 0,0 3 528 16,-5 2 145-16,-15 5-1265 31,-14 9-208-31,4-3-1673 0,1-7-3520 0</inkml:trace>
  <inkml:trace contextRef="#ctx0" brushRef="#br0" timeOffset="5063">4382 13075 4216 0,'0'0'1201'16,"0"0"-265"-16,0 0-328 0,0 0-304 16,0 0-208-16,125-87-96 15,-98 67-1248-15,-4 6-3361 0</inkml:trace>
  <inkml:trace contextRef="#ctx0" brushRef="#br0" timeOffset="5297">4510 12825 5137 0,'0'0'1488'0,"0"0"-608"0,0 0 248 16,0 0 217-16,-3 105-449 15,3-69-480-15,0 0-160 0,5 2-160 16,4-1-88-16,-2-3 72 0,2-2-80 16,1 0-488-1,1-8-1569-15,1-8-3496 0</inkml:trace>
  <inkml:trace contextRef="#ctx0" brushRef="#br0" timeOffset="5594">4881 12789 2920 0,'0'0'3249'0,"0"0"-1897"32,0 0-104-32,0 0-79 0,0 0-9 15,-71 135-640-15,66-101-312 16,2-2-208-16,3-2-136 15,0-5-440-15,26-6-680 0,2-4-1033 16,-3-11-2808-16</inkml:trace>
  <inkml:trace contextRef="#ctx0" brushRef="#br0" timeOffset="5955">4970 12878 5417 0,'0'0'1720'0,"0"0"-280"16,0 0-327-16,0 0-177 0,0 0-448 15,-55 108-432 1,55-79 24-16,0-4-72 16,2-1-8-16,9-2-96 0,4-8-64 0,-4-3 8 15,2-5-152-15,0-6-8 16,3 0 136-1,-1-12 88-15,6-18-112 16,0-9-481-16,3-5-1111 16,-8-2-80-16,-2 4 367 15,-5 12 1001-15,-6 9 504 0,-3 12 1072 16,0 9 969-16,0 0-257 0,0 0-607 15,0 0-337-15,0 0-440 32,0 5-376-32,0 6 24 15,0 1 8-15,6 3 48 0,-1 4-40 16,3 1-64-16,0 3-288 15,2-2-1137-15,-4-7-1743 0</inkml:trace>
  <inkml:trace contextRef="#ctx0" brushRef="#br0" timeOffset="6183">5211 12706 7097 0,'0'0'992'16,"0"0"-664"-16,0 0-16 15,0 0 80-15,0 0-392 0,-28 110-184 16,28-88-496-16,13 0-424 16,5-4-152-16,1 0-289 15,12-2-7-15,-5-4 64 16,-7-6 177-16</inkml:trace>
  <inkml:trace contextRef="#ctx0" brushRef="#br0" timeOffset="6288">5361 12936 1144 0,'0'0'2944'0,"0"0"-415"15,0 0-553-15,0 0-687 0,0 0-921 31,0 0-368-31,0 0-248 16,0 0-1097-16,0 0-1391 0,-128 79-2681 16</inkml:trace>
  <inkml:trace contextRef="#ctx0" brushRef="#br0" timeOffset="6734">5361 12936 704 0,'118'-74'1168'0,"-107"65"240"15,5-4-440-15,-1-2-167 0,3-2-193 16,-2-2 328-16,-5 0-528 15,-4 0-240-15,-6 4 16 16,-1-4 16-16,0-1-24 16,-16 3 88-16,-5-2-56 15,0 7 104-15,0 4 304 16,3 8 273-16,1 0-161 0,-3 7-680 31,2 14 8-31,1 7 16 16,4 4 344-16,0 0 112 15,5 5-192 1,0-3 0-16,4-2-88 15,1-2-80-15,3-4-96 0,0-4-72 16,0-4-8-16,7-2-48 31,4-4 40-31,5-4 8 16,-1-2-8-16,2-4 16 0,17-2-296 15,-5-8-776-15,2-8-1745 0</inkml:trace>
  <inkml:trace contextRef="#ctx0" brushRef="#br0" timeOffset="7727">3145 14135 7825 0,'0'0'2169'0,"0"0"-985"16,0 0-616 0,0 0-336-16,0 0-232 15,0 0 64-15,29 111-64 0,-6-49 152 16,1 8-32-16,4 0-64 15,-4-4 0-15,-3-8-48 16,-3-5-8-16,-4-10-240 16,-3-7-224-16,1-6-360 15,-11 0-392-15,-1-9-585 16,0-10-2224-16</inkml:trace>
  <inkml:trace contextRef="#ctx0" brushRef="#br0" timeOffset="8116">3237 14073 3696 0,'0'0'1409'0,"0"0"-457"15,0 0-32-15,0 0-120 16,8-36-224-16,7 34-288 15,4 2-160-15,9 0-56 0,1 0 0 16,2 10 8 0,-2 6 48-16,0 0-80 15,-10-2-40-15,-4 0-8 0,-7 0 233 16,-3-2 95-16,-5 4 88 15,0 2 104-15,0 8 168 0,-9 5-272 16,-10 6-224-16,-4 7-192 16,-15 16-976-1,4-9-1609-15,6-11-3424 16</inkml:trace>
  <inkml:trace contextRef="#ctx0" brushRef="#br0" timeOffset="8800">3559 14357 328 0,'0'0'1616'16,"0"0"-336"-16,0 0 0 0,0 0-391 31,0 0-49-31,0 0-144 16,84 117-248-16,-76-100-168 15,-3-4-24-15,1-5-16 0,-4-4 48 16,-2-2 120-16,0-2 193 0,0 0 247 16,0 0-48-16,0 0-264 15,1 0-344 1,4 0-192-16,2-10-568 15,6-6-576-15,6-6 680 16,7-8-1-16,0-2-311 16,1 0 208-16,-3 0 408 15,-4 4 144-15,-3 3 16 16,-2 5-80-16,-7 8 0 0,-5 5 80 15,-3 5 80-15,0 2 488 16,0 0 368-16,0 0 217 16,0 0 71-16,-3 6-184 0,-3 5-528 15,-2 8-488-15,-4 5-24 16,6 4-72-1,1 4-48-15,5 2 16 16,0 0 96-16,0-2-168 16,0-6-184-16,11-4-256 0,4-6-248 15,-4-8 0 1,0-8-145-16,1 0 257 0,-1-12 464 0,-3-18 184 15,3-8-312-15,-1-2-72 32,0-2-208-32,-7 6-144 15,2 6-97-15,-5 7-143 0,0 10 416 16,0 4 664-16,-7 7 48 15,-4 2 440 1,1 0 88-16,-1 4-376 0,3 16-200 16,1 1-936-16,3-6-1544 15</inkml:trace>
  <inkml:trace contextRef="#ctx0" brushRef="#br0" timeOffset="10159">4082 14201 3288 0,'0'0'2937'0,"-11"-6"-1161"16,1 6-207-16,2 0-353 0,-2 0-80 15,4 6-544-15,-6 16-368 16,4 12-216-16,2 6 0 15,1 1 48-15,5-7-56 0,0-9-112 16,0-6 96-16,2-8-112 16,7-4-8-16,3-5-176 15,-1-2-120-15,4 0 96 0,1-18 48 0,3-12-176 16,-4-8-304-16,-2-6-369 15,-7-3 465 1,-1 6 352-16,-5 9 320 16,0 9 224-16,0 14 824 15,0 7 449-15,0 2-641 16,0 0-624-16,0 19-224 0,0 13-8 15,0 8 128-15,0 8 0 0,5 3-72 16,6 2-56-16,2-2 0 16,0-1 0-16,-2-2 0 0,2-1-8 15,-3-6-120-15,-2-5-72 16,-3-6 0-16,-4-7 40 31,-1-7 80-31,0-8 80 0,0-2 232 16,-3-6 648-16,-13 0-72 15,-7 0-336-15,-1-8-256 0,0-10-216 16,1-5-8-16,7-5-96 15,5-1-24-15,11-8-64 16,0-1-72-16,3-2-8 16,16-4-40-16,4 2-80 15,1 0-160-15,-1 3-152 16,-5 5-176-16,-6 8 231 0,0 5 249 15,-7 8 344-15,-5 5 56 16,1 4 304 0,-1 4 321-1,0 0-105-15,0 0-136 0,5 0-152 0,-5 0-232 16,3 0-176-16,5 0-112 15,4 0 88-15,-3 6 8 0,1 9-32 16,5 0-88-16,-2 4 7 31,-2-2-47-31,0-2-632 16,9-11-992-1,-4-4-1169-15,-3 0 450 0</inkml:trace>
  <inkml:trace contextRef="#ctx0" brushRef="#br0" timeOffset="10557">4434 14115 640 0,'0'0'1904'15,"0"0"-48"-15,0 0-183 16,0 0-193-16,0 0-520 0,0 0-496 16,0 0-200-16,0 0 41 31,0 0-17-31,0 0-24 15,-31 92-16-15,28-62-64 0,3-2-136 16,0-3 56-16,0-3-104 0,0-9-104 16,7 0-72-1,4-7-120-15,0-4-136 0,2-2-81 0,-2 0 73 16,4-17 72-1,-5-6-496 1,-1-7 16-16,-4-3 144 0,-5 1 576 16,0 7 128-16,0 4 376 0,-6 8 280 15,-4 4 464 1,4 7 329-16,4 2-337 15,2 0-936-15,0 0-176 16,0 13-688-16,5 2 576 16,6 6 112-16,2 0 88 0,0 1-16 15,-2-3-72-15,-3-6-128 16,2-2-513-16,-2-9-711 0,2-2-888 15,-4 0-1065-15</inkml:trace>
  <inkml:trace contextRef="#ctx0" brushRef="#br0" timeOffset="11086">4434 14115 1296 0,'141'-54'2952'15,"-141"54"-967"-15,0 0-769 16,4 0-952 0,4 8-88-1,-1 6 120-15,9 4 344 0,-5 4-128 16,2 2-175-16,-1 2-225 15,-6-4 16-15,2-3 8 16,-5-6-32-16,-1-7-40 0,1-2 16 0,-3-4 136 16,0 0 64-1,0-8 96 1,0-12-376-16,0-8-592 0,0-1 232 15,0 0 80-15,0 5 120 16,0 10 152-16,5 6-80 16,-2 8-104-16,4 0-201 0,4 2 57 0,-1 14 336 31,3 2 208-31,3 2 16 15,-3 1-120-15,0-4-48 0,-4 0 25 16,-2-8-25-16,-1-1-40 16,-4-6 40-16,-2-2 24 15,3 0 144-15,-3 0 64 0,2-6-288 31,4-14-48-31,9-7-785 0,4-10 9 16,9-1 320-16,1 2 40 16,-2 6 368-16,-1 5 24 15,-7 12 64-15,-1 7-56 0,-7 3-24 16,-1 3 88-16,-7 0 256 31,4 9 536-31,-2 6-128 16,1 2-95-16,-1 0-105 0,1 6-176 15,1-1-112-15,-4 10-176 16,-1-6-872-16,-2-6-5282 0</inkml:trace>
  <inkml:trace contextRef="#ctx0" brushRef="#br0" timeOffset="12368">3987 15200 3088 0,'0'0'4289'0,"0"0"-3433"16,0 0-512-16,0 0-248 0,0 0-88 16,24 22 272-16,-13-6-24 0,1 0-47 15,-3 0-17-15,-1-4-24 16,0-4-24-16,-6-3 0 0,-2-5 8 15,3 0 216-15,-3 0 144 16,3 0-256-16,1-13-208 16,5-7 32-16,4-2-80 0,3-4-280 0,1 0-360 15,-1 3-88 1,0 8-153-16,-3 3 1 15,-2 5 312 1,-9 4 232-16,1 3 200 0,-3 0 136 16,0 0 232-16,0 0 288 15,0 0-8-15,0 0-256 0,0 10-128 31,6 6 160-31,-4 8 72 0,4 4-151 16,3 8-97 0,-3 4 16 15,-3 7-32-31,5 0-88 15,-6 2 96-15,4-6-104 0,-4-2-48 32,1-7 40-32,-1-11-16 15,-2-4-32 1,0-9 48-16,5-7 8 0,-5 0 8 0,0-3 0 31,0 0 40-31,0 0 112 0,1 0 176 16,3 0 0-16,0-8-112 15,6-4-224 1,5-6 88-1,4-6-88-15,8-2-96 0,4-2-776 16,6-4-889-16,-3 8-1079 0,-6 3-1729 16</inkml:trace>
  <inkml:trace contextRef="#ctx0" brushRef="#br0" timeOffset="12744">4489 15314 5369 0,'0'0'2656'0,"0"0"-1151"0,0 0-489 31,0 0-792-31,-3 11-224 16,3 6-304-16,6 7 296 0,5 3 8 15,1-1 8-15,-4-3-8 16,-2-4 8-16,-1-6 8 0,-2-4 32 16,-3-5-40-1,0-2 40-15,0-2 144 0,0 0 80 0,0-2-272 16,0-15-200-16,0-6-520 15,-3-7 96-15,3-7-121 16,0-1 321-16,0 0 272 0,8 8 152 31,4 6 0-31,-3 10 104 16,-2 8-104-16,-1 6-24 0,-1 0-56 15,1 0 80-15,-1 4 176 16,2 8 136 0,-1 3 24-16,1 0-152 15,-1 2-40-15,-1 6-144 0,1-3-816 16,-6-1-1704-16</inkml:trace>
  <inkml:trace contextRef="#ctx0" brushRef="#br0" timeOffset="13602">4733 15148 1328 0,'0'0'5793'0,"0"0"-4033"0,0 0-479 16,0 0-281-16,0 0-384 16,0 0-544-1,0 0-72-15,0 0-584 0,0 0 432 16,0 0 152-16,0 0 224 15,43 122 32-15,-33-88-16 0,-2-4-16 16,0-3-88 0,-1-1-64-1,1-3 0-15,-5-1-72 0,5-1-8 16,-1 0-704-16,-1 7-784 0,2-5-1121 15,-6-5-1680-15</inkml:trace>
  <inkml:trace contextRef="#ctx0" brushRef="#br0" timeOffset="13934">4734 15058 600 0,'0'0'2560'16,"0"0"-2048"-16,0 0-360 16,0 0 248-16,0 0-88 15,0 0 1-15,65 37-9 0,-52-27-56 47,-3-1-72-47,-2-1-16 16,-3 1 120-1,-5 6 56-15,0 2 32 16,-2 15-368-1,-14-1-576-15,4-5-3473 16</inkml:trace>
  <inkml:trace contextRef="#ctx0" brushRef="#br0" timeOffset="14294">4920 15131 5777 0,'0'0'1360'0,"0"0"-888"15,0 13-264-15,7 3 72 0,4 4-96 16,0 0 0-16,-1 0-56 16,1-2-24-16,1-4-96 15,-6-2 16-15,-1-6-16 0,-2-4 8 16,-3-2 40-1,0 0 16-15,0 0-72 0,2-16-128 0,-1-8-512 16,4-6-384-16,0-2-216 16,1 2 192-16,1 6 655 15,-2 7 393-15,-4 10 793 0,3 5 559 47,-4 2 184-47,0 0-223 0,0 0-433 16,0 0-496-16,0 7-384 0,3 6 8 15,2 3 216-15,1 0-112 16,-1 2-112-16,6 4-544 15,-4-4-1265-15,2-4-2376 0</inkml:trace>
  <inkml:trace contextRef="#ctx0" brushRef="#br0" timeOffset="14445">5143 15071 7321 0,'0'0'1136'0,"0"0"-1128"16,0 0 0-16,0 0 136 0,0 0-40 15,0 0-104-15,113-62-528 16,-82 45-1816-16,-9-4-369 0</inkml:trace>
  <inkml:trace contextRef="#ctx0" brushRef="#br0" timeOffset="14738">5133 14843 5705 0,'0'0'1712'16,"0"0"-1384"-16,0 0 72 15,0 0-16-15,0 0-64 16,34 108-16-16,-18-80-104 0,-1 0-15 16,1-2 7-1,-3-3 8 1,-2-3-48-16,-3-4-40 0,2-7 56 0,-8 0-88 15,4-5-80-15,-3-4-248 16,2 0-1777-16,-2-4-4048 16</inkml:trace>
  <inkml:trace contextRef="#ctx0" brushRef="#br0" timeOffset="15476">4034 16579 7521 0,'0'0'2433'16,"0"0"-801"-16,0 0-272 0,0 0-520 16,0 0-840-16,0 0-512 15,0 0 448-15,38 89 64 16,-10-59 8-16,-6-6 0 0,-2-9-8 15,-3-2-8-15,-4-9-64 16,-1-4 72-16,-3 0 16 0,-2-2 40 62,3-24 56-62,-7-10 128 16,2-15-88-16,-5-5-24 0,0 3-128 16,0 2-280-16,-8 17-8 0,-2 14 168 15,3 12 112-15,1 8-512 16,1 0-992-16,5 20-633 0,0 5-399 15,0-2 367-15,0-5-295 16</inkml:trace>
  <inkml:trace contextRef="#ctx0" brushRef="#br0" timeOffset="15826">4266 16496 1032 0,'0'0'1104'0,"0"0"-40"0,0 0-272 0,0 0-71 0,0 0-73 15,0 0-8-15,0 0-80 16,120 39 40-16,-99-16-184 16,0-6-200-1,-2 2-48-15,-1-8-64 16,-2-3-88-16,-5-3-16 15,-3-5 8-15,-1 0 0 0,-4 0 112 16,-1-18 264-16,-2-11 112 16,0-5-312-16,0-5-79 0,0 0-105 15,0 7-105-15,0 8-151 16,0 12 152-16,0 6 104 0,0 6 304 31,0 0-304-31,0 2-120 31,9 11 40-31,3 2 80 16,2 5 176-16,2-2-15 0,2 0-33 15,0-2-80-15,-2-1-48 16,-2-6-249-16,11-9-951 0,-6 0-1320 0,-1-6-1457 16</inkml:trace>
  <inkml:trace contextRef="#ctx0" brushRef="#br0" timeOffset="15957">4725 16341 5193 0,'0'0'2896'16,"0"0"-1199"-16,0 0-657 0,0 0-504 0,0 0-536 15,0 0-24-15,0 0-184 16,14 32 160-1,-7-8 24-15,2 2-216 0,3 10-920 0,-4-8-905 16,-2-6-1144-16</inkml:trace>
  <inkml:trace contextRef="#ctx0" brushRef="#br0" timeOffset="16606">4644 16434 6553 0,'0'0'2696'0,"0"0"-1527"0,0 0-577 47,0 0-496-47,0 0-96 16,0 0-256-16,24-5 256 15,-6-3 112-15,5 0-16 0,-2 0-96 16,12-6-744 0,-8 4-1049-16,-3 0-2352 15</inkml:trace>
  <inkml:trace contextRef="#ctx0" brushRef="#br0" timeOffset="16931">4935 16189 1040 0,'0'0'3993'0,"0"0"-3593"0,0 0-112 16,0 0 544-16,0 0 144 15,0 0-344-15,58 124-120 16,-47-90-136-16,2 0-120 0,2-4-151 16,-7 0-57-16,1-5 24 15,-1-4-72-15,-4 3-537 0,-3-7-999 16,-1-4-2473-16</inkml:trace>
  <inkml:trace contextRef="#ctx0" brushRef="#br0" timeOffset="17223">4956 16114 960 0,'0'0'1352'0,"0"0"-176"0,0 0-600 16,0 0-136-16,0 0 137 0,0 0-129 31,0 0-64-31,0 0-168 16,126 22-32-16,-112-10-40 0,-6 1-56 15,-1-2 16-15,-4 4 144 0,-3 2 224 16,0 6-216-16,0 11-256 16,-11-4-1104-1,-1-6-4281-15</inkml:trace>
  <inkml:trace contextRef="#ctx0" brushRef="#br0" timeOffset="17651">5204 16086 4721 0,'0'0'1976'0,"0"0"-1872"0,0 0-96 15,0 0-8-15,0 0 208 16,0 0-56 15,0 0 88-15,52 92 128-16,-47-71-88 15,0-6-72-15,-4-4-88 16,1-5-64-16,-2-4-56 15,3-2 72-15,-3 0-64 0,3 0-8 32,2-14-56-32,2-8-96 15,4-3-320-15,0-3-816 16,2 2 64-16,-1 5 431 0,-6 6 481 15,-1 9 312-15,-2 2 376 0,-3 4 889 16,0 0 175-16,0 0-344 16,0 0-536-16,2 0-560 15,4 6-24-15,5 4 24 0,-2 2 80 16,7 4-80-16,6 4-448 15,-2-1-1320-15,-3-8-1457 0</inkml:trace>
  <inkml:trace contextRef="#ctx0" brushRef="#br0" timeOffset="17848">5392 16052 6177 0,'0'0'1440'16,"0"0"-1440"-1,0 0-232-15,0 0 232 16,0 0 128-16,0 0-24 0,132-74-104 16,-104 46-1280-16,-6 4-3073 0</inkml:trace>
  <inkml:trace contextRef="#ctx0" brushRef="#br0" timeOffset="18220">5434 15831 7393 0,'0'0'2425'0,"0"0"-1329"15,0 0-544-15,0 0-504 0,0 0-48 16,0 0-344-16,0 0 272 15,21 38 72-15,-8-17 128 0,3 1 56 32,2 6-24-32,-4 2 8 15,5 4-40-15,-4 2-72 16,1-2 0-16,-3-2 16 0,-2-7 8 15,-3-8-64-15,2-6 40 16,-8-5-56 0,1-5 0-16,-3-1 8 0,2 0-8 15,-2 0 64-15,0 0 0 16,1 0-64-16,9-20-112 15,0-3-1096-15,-1-5-1369 0</inkml:trace>
  <inkml:trace contextRef="#ctx0" brushRef="#br0" timeOffset="22380">5451 13726 3880 0,'0'0'1793'16,"0"0"-289"-16,0 0 160 0,0 0-231 16,0 0-337-16,0 0-368 0,0 0-320 15,0 0-272-15,0 0-136 0,5 0-64 16,2 0-24-16,-1 0 88 15,7 0 160-15,2 0 152 16,1 2 40-16,2 2 40 0,1 2 17 16,2-2-129-16,0 2-104 15,3 0-48-15,2-2 16 0,1 2 8 16,1 0-48-16,1-2 64 15,0 2-56-15,0-1-16 0,0-2 8 32,2 1-24-32,1-2 8 15,-1 0-32-15,3 2-48 0,-4-2 8 16,4 2 40-16,2-2-48 15,1 0-8-15,-1-2 8 16,-3 0-8-16,1 0 0 16,-6 0 48-1,-1 0-48-15,-4 0 0 16,-5 0 0-16,-5 0-96 0,-4 0 16 15,-2 0 32 1,-6 0-8 0,3 0-16-1,-4 0 64-15,1 0-40 16,-1 0 40-1,0 0-40-15,3 0-32 0,-1 0-8 0,-2 0-24 16,2 0 104-16,-2 0 8 0,0 0 80 16,0 0 48-16,0 0-8 0,0 0-72 15,0 0-48-15,0 0-56 16,0 0-72-16,0 0-96 0,0 0 32 15,0 0 192-15,0 0 40 16,0 0 120-16,0 0 160 0,0 0 240 16,0 0-32-16,-4 0-184 15,1 0-96-15,2 0-96 16,-3 0-104-1,4 0-48-15,0 0 48 32,-3 0-32-32,0 0 88 15,-2 0 16 1,-6 0-8-16,3 0-64 15,-4 0-48-15,1 5-72 16,-5 1 16-16,6 1-56 0,-1-1 8 16,1 5 8-16,4-1-8 15,-2 3 0-15,-2 6 56 16,0 3 40-16,2 1 0 0,-3 5 0 15,1 0 0-15,2 3 0 0,0 1 0 16,-2 0-48-16,4 0 48 0,3 5-40 16,-4-1 40-16,2-2-72 15,5 1 64-15,-3 1 8 0,0 0-48 16,3 0 56-16,-2 3 0 15,1 1 72-15,-4 0-64 16,2 2-8-16,1-2 0 0,2 0 0 16,0 1-8-1,0-5-40-15,0 0-48 16,0-2 96-16,0 0 0 0,0 0 0 15,0 0 48-15,0 0 24 32,0 3-64-32,0-3 40 15,0 1-48 1,5-1 8-16,-2-2-8 15,0-1 8-15,2-3 8 0,-2-2-16 16,2 0 8-16,2 2-8 16,-4 0 8-16,2 0 0 15,-2 2 0-15,0 2 40 0,-3-2-24 16,2 2-16-16,3-2-8 31,-4-2 0-31,4 0 0 0,-2 1 0 16,1-3 8-16,-3 0 48 15,6 2-56-15,-2 4 8 16,3 4-8-1,0 4-48-15,1 5-152 0,-1-6 128 0,4-3 72 0,-7-6 0 16,1-5 0-16,-4-8-8 0,3-4 8 16,-5-5-128-16,1-5-112 15,-1 1 88-15,0-4 88 16,0 2 48-16,0 1 16 15,0-1-16 1,0 2 16-16,0 0 8 16,0 0-8-16,0 2 24 31,0-4 32-31,0 1-8 31,0-1-40-31,0 0 72 16,0-2-24-16,0 5 80 15,0-1 0-15,0 2-40 0,0 6-16 16,0 0-16-16,-1 2 16 15,-6 0-32-15,2-2-40 0,0-2 0 16,4-3 0-16,1-4 0 16,0 1-8-16,0-2 0 0,0 0 0 15,0-2 48 1,0 0 56-16,0 2 16 0,0-2 8 15,-5 0-40-15,5 0-8 0,0 0 24 16,-2 2-56-16,1 2-40 16,-4 0-8-16,0 0-96 0,-11-4-768 15,1 0-1264-15,-6 0-3690 0</inkml:trace>
  <inkml:trace contextRef="#ctx0" brushRef="#br0" timeOffset="26365">9863 12896 1136 0,'0'0'3160'0,"0"0"-1831"0,0 0-161 0,0 0-16 15,7 0-264-15,4 0-279 0,10 0-81 32,5 0-48-32,5-6-64 15,6-1-160-15,0 0 0 16,-1-1 32-16,-1-3-160 0,-4 0-56 15,-9-1-8-15,1-3 0 16,-5 2-64 0,-2-2-200-16,-8 2-464 15,-5-8-680-15,-3 6-1121 0,0 4-2592 16</inkml:trace>
  <inkml:trace contextRef="#ctx0" brushRef="#br0" timeOffset="26631">10051 12674 3288 0,'0'0'2753'0,"0"0"-1161"16,0 0-424-16,0 0-632 0,0 0-423 16,0 0 279-16,0 0 192 46,19 121-72-46,-9-76-16 0,-2 0-104 16,0-2 8-16,0-5-112 16,-5-4-160-16,5-6-24 0,-6-4-88 15,6-8 24-15,-1-5-40 16,-1-7-824-16,5-4-912 15,12-19-841-15,-2-15 457 0,-3-4-689 16</inkml:trace>
  <inkml:trace contextRef="#ctx0" brushRef="#br0" timeOffset="26909">10298 12834 1240 0,'0'0'2376'0,"0"0"-575"0,0 0-281 16,10 76-376-16,-7-50-392 15,5-2-496 1,0-6-256-16,3-4 0 15,4-6-8-15,-2-4-72 0,0-4 80 16,3 0 0-16,-2-2 104 16,2-16 8-16,-3-2 16 0,-3-2 9 15,-7-3 63-15,-3 4 552 0,0-1 248 16,-8 3-184-16,-13 6-152 15,-3 3-328-15,-5 6-256 0,-2 4-80 16,1 0-744-16,2 20-696 16,12 14-641-16,6-4-775 31,10-6-2457-31</inkml:trace>
  <inkml:trace contextRef="#ctx0" brushRef="#br0" timeOffset="27278">10479 12755 1856 0,'0'0'3177'0,"0"0"-2009"0,0 0-416 15,0 0-352-15,0 0-232 0,0 0 200 16,0 0 152-16,0 0 32 0,0 0 41 16,0 0 135-16,61 141-72 15,-53-101-32 1,0-2-216-1,-1 1-128-15,2-5-96 0,-2-4-24 16,3-2-96-16,-4-7-64 16,-3 0 16-1,5-4 32-15,-6 3 0 0,3-1-40 0,-4 0-8 16,-1-2-24-1,0 0-208-15,0-2-96 16,0-1-312-16,0-4-472 16,0-4-697-16,-6-4-975 0</inkml:trace>
  <inkml:trace contextRef="#ctx0" brushRef="#br0" timeOffset="27928">10532 12780 4817 0,'0'0'1848'0,"0"0"-624"31,0 0-864-31,0 0-360 0,0 0-120 15,0 0 120-15,0 0 72 16,0 0 40-16,89 0-40 0,-71 0-56 16,-1 0 48-16,0 0-56 15,-5 2 0-15,3 7-8 31,-7 4 72-15,-1 0-24-16,-3 4 72 0,-4 2 320 0,0 6 385 16,-4 1-81-16,-9 2-272 0,-4 0-152 15,3 0-48-15,-1-3-104 31,6-6-80-31,-1-2-24 0,4-6-56 16,2-5 0-16,3-4 0 16,1-2-8-16,0 0-240 0,-2 0-480 15,-1-14-976-15,1 0-5002 16</inkml:trace>
  <inkml:trace contextRef="#ctx0" brushRef="#br0" timeOffset="30449">11175 12501 80 0,'0'0'1824'31,"0"0"-936"-31,0 0 40 15,0 0 24-15,0 0-223 0,3 13-353 16,0-2 72 0,2 1 328-16,0 2-8 0,1 0-72 0,-1-2-136 31,2 0-119-31,-4 0-105 15,2 4-72-15,-2 6-32 16,0 13 8-16,2 6 144 0,-5 5-80 16,2 5-200-16,-2-8-48 15,0-6-48 1,1-9-8-16,3-12-8 15,-4-6 8-15,1-7 48 0,-1-3 128 16,0 0 256-16,0-3 408 16,0-13-320-16,0-8-520 0,0-8-96 15,0-6-144 1,0-5-184-16,11 3-112 15,1 8-48-15,6 6 72 16,-1 11 48 0,3 6 184-16,1 7 144 15,-2 2 80-15,0 0 56 16,-7 0-8-16,-1 0 0 0,-1 9 0 15,-4 2-48 1,-3 1 56-16,-1 6 120 0,-2 5 152 0,0 1 24 16,0 1-40-16,-13 0-112 15,-3-5-56-15,1-3-88 16,1-6-240-16,3-11-520 0,6 0-897 15,0-7-2704-15</inkml:trace>
  <inkml:trace contextRef="#ctx0" brushRef="#br0" timeOffset="31445">11496 12631 776 0,'0'0'1800'0,"0"0"-776"0,0 0 505 15,0 0 95 1,0 0-128-1,0 0-560-15,0 132-463 0,0-102-337 16,0-4-136-16,0-5 0 16,8-8 0-16,-5-2-8 0,2-7-72 15,-3-4-96-15,3 0-41 0,-2 0-39 16,5-13-8-1,-1-8 32-15,5-7-520 0,0-4-312 16,2 0-24-16,-1 4 256 0,-1 5 303 16,-4 12 377-16,0 7 152 0,-5 4 160 15,2 0 241 1,1 7 383-16,1 9-240 15,4 0-288-15,5-2-184 16,2-1-72 0,6-9-80-16,-1-4 32 0,3 0-80 0,-1-19-160 15,-4-5-440-15,-1-5-313 16,-6-1 73-16,-4-2 232 15,-8 2 328 1,-2 5 400-16,0 5 8 16,-8 12 1280-1,-10 8 601-15,-8 0-545 0,-2 16-408 0,-2 12-192 16,4 6-40-16,5 3-55 15,8-3-249-15,7-4-312 0,6-7-80 32,0-3-8-32,1-5-64 15,14-5-8-15,-2-6-64 16,4-4-40-16,0 0-1 0,0-12 25 15,3-12-312-15,1-6-536 32,-7-6-264-32,2-1 96 0,-6 3 407 0,-7 6 177 15,-3 6 592-15,0 10 1009 16,0 8 663-16,-3 4-296 0,-7 0-576 15,1 0-232-15,2 7-207 16,6 8-249 0,1 5-104-16,0 4 64 15,0 2-8-15,0 4 8 0,0 2 32 16,6 0 0-1,1 2-48-15,-1 3-40 0,-1-1 40 0,0 0-48 32,0 0 8-32,-1-2 0 15,-2-4-8-15,1-4 0 16,0-2 8-1,-1-6-8-15,1-2 0 16,-3-4 8-16,0-1-16 0,0-5-40 16,0-3 40-16,0 1 96 15,-9-2-8-15,-3 0 0 16,-5-2-16-16,0 0-64 0,-2 0-8 15,1-4-8-15,2-3 8 16,5-4 72-16,3 1 208 0,-2 2 112 16,8-1 64-16,2-4-120 15,0-1-56-15,0-4-24 16,5-4-80-16,15-8-48 0,2-2-72 31,4-6-56-15,0 2 0-16,-2-2-200 15,0 2-392-15,5-11-752 0,-6 11-1473 16,-4 4-3136-16</inkml:trace>
  <inkml:trace contextRef="#ctx0" brushRef="#br0" timeOffset="31869">12036 12477 5265 0,'0'0'2088'0,"-12"9"-1016"16,3 2-87-16,-8-1-297 15,4 4-8 1,-1 4-344-16,3 0-216 0,3 0-120 0,3 0-56 15,5-2-16-15,0-2-48 16,0-2 8-16,0-1-16 0,5-4-72 16,6-3-64-16,3 0-104 31,-2-2 48-31,4-2 23 15,0 0-247-15,-3 0 0 0,0 0 72 0,-3 0 168 16,-4 0 96-16,0 4 128 16,-6 3-24-16,0 1 104 0,0 3 136 15,0 4 400-15,0 0 48 16,-4 2-24-16,-8-2-200 15,-2 4-167-15,-14 0-193 0,6-2-761 16,2-6-1751-16</inkml:trace>
  <inkml:trace contextRef="#ctx0" brushRef="#br0" timeOffset="34582">8092 13834 2968 0,'0'0'1769'32,"0"0"-393"-32,0 0 0 15,0 0-352-15,0 0-432 0,0 0-335 16,0 0-257-16,0 0-177 15,0 0 177-15,0 0 241 0,0 0 247 16,43 100 32-16,-31-53-64 31,1 11-96-31,1 12-104 16,4 12-24-16,5 7 32 0,1 1-144 15,2-4-112-15,-2-8 80 16,2-12-80-16,-10-15-8 0,0-13 0 16,-3-12 8-16,-7-13 72 15,-4-7 40 1,-2-3 144-16,0-3 496 15,0 0 281-15,0 0-113 0,0 0-352 16,0-7-576-16,-3-2-664 16,-12-10-753-16,4 4-1039 0,-2 0-2641 15</inkml:trace>
  <inkml:trace contextRef="#ctx0" brushRef="#br0" timeOffset="35083">8127 14512 3288 0,'0'0'2185'15,"0"0"-1537"-15,0 0-488 16,0 0 152-16,0 0 368 15,63 36-32-15,-27-12-56 0,3 4-80 32,-1 2-87-32,-4 0-145 0,-3 1-96 15,-5-5-80-15,-5-4-32 0,-3-6-64 16,-2-2 0-16,-10-8 0 15,1-2 8-15,-4-4 72 0,-3 0 480 16,0 0 608-16,0-8 136 16,0-8-399-1,0-7-481 1,0 0-152-16,0-3-176 0,2 2-104 0,7-3-8 15,1 3-64-15,1-1 64 16,2 0 0-16,-5 1-168 16,-1 2-176-1,-2 2-257-15,-5-6-423 16,0 4-920-16,0 3-2361 15</inkml:trace>
  <inkml:trace contextRef="#ctx0" brushRef="#br0" timeOffset="35545">8471 14091 3744 0,'0'0'4257'0,"0"0"-3041"0,0 0 105 15,0 0-313-15,0 0-464 16,0 0 192-16,0 0 0 0,131 22-247 15,-92-4-113 1,1 3-176-16,-4-2 32 16,-2 3-56-1,-7-1-64-15,1-2-40 0,-6-2 0 0,-2-4-56 16,-3 0 0-16,-5-3-16 15,-4-5-296-15,0 1-664 16,-5-4-449 0,-3-2-831-16,0 0-1057 31,0-2-2856-31</inkml:trace>
  <inkml:trace contextRef="#ctx0" brushRef="#br0" timeOffset="35801">8773 13975 6209 0,'0'0'2744'16,"0"0"-951"-16,0 0-457 0,0 0-576 15,0 0-528 1,0 0-128-16,-72 126 80 15,54-73 160-15,2-2 113 16,-2-2 63 0,5-6 48-16,2-9-64 15,3-4-200-15,0-7-136 16,4-5-104-16,0-2-64 0,0 0 0 0,-2 6-680 15,1-2-1289-15,-1-2-3136 16</inkml:trace>
  <inkml:trace contextRef="#ctx0" brushRef="#br0" timeOffset="36444">7926 15180 4400 0,'0'0'5898'16,"0"0"-4322"-16,0 0-736 15,0 0-272-15,0 0-312 0,6 32-256 16,13-2 56-16,2 10 128 15,5 8-96-15,2 0-24 16,-3 1 8-16,-2-4-15 0,0-4-49 16,-4-3-8-16,-4-6 8 15,-4-6 40-15,0-2-48 0,-3-6-345 31,-3-4-343-31,0-4-448 16,-5-8-792 0,0-2-1057-16,0 0-2600 0</inkml:trace>
  <inkml:trace contextRef="#ctx0" brushRef="#br0" timeOffset="36751">8008 15182 1560 0,'0'0'4905'0,"0"0"-3889"15,0 0-760-15,0 0-232 0,0 0 400 16,0 0 328 0,0 0-15-16,0 0 63 15,131 0-96-15,-101 0-168 16,-2 0-272-16,-1-2-144 0,-1 0-120 15,-3 0-224 1,-4 2-776-16,-3 0-873 0,-3 0-1167 0</inkml:trace>
  <inkml:trace contextRef="#ctx0" brushRef="#br0" timeOffset="37043">8121 15466 4080 0,'0'0'1825'16,"0"0"-609"-16,0 0-152 15,0 0-360-15,0 0 177 16,0 0 23-1,0 0-232-15,0 0-248 0,100-28-136 16,-71 17-160-16,5-4-72 16,-3 3-40-16,-7 3-16 0,3 0-280 15,-6 3-600-15,0 6-712 16,-8 0-833-16,-1 0-848 15</inkml:trace>
  <inkml:trace contextRef="#ctx0" brushRef="#br0" timeOffset="37291">8265 15619 3936 0,'0'0'2321'0,"0"0"-1361"15,0 0-280-15,0 0 16 0,0 0 321 32,0 0-177-32,0 0-144 15,82-14-272 1,-63 5-248-16,2 0-176 15,-1 1-24-15,10 2-976 0,-7-1-1593 16,-7 5-2656-16</inkml:trace>
  <inkml:trace contextRef="#ctx0" brushRef="#br0" timeOffset="38246">8541 15272 5537 0,'0'0'1872'15,"0"0"-1296"-15,0 0 8 16,0 0 128 0,0 0-207-16,55 60-241 0,-39-33-104 0,-2 1-40 15,3-3-64-15,-6-1-48 0,2-3 0 16,-8-6 56-16,1-4-56 47,-6-5 8-47,0-4-8 0,0-2 264 15,0 0 304-15,0 0 104 16,0 0-80-16,0 0-136 0,0-2-392 15,0-13-72-15,0-2-312 0,-5-8 80 16,2-3-40 0,3-4 64-16,0 0 56 0,0 4 144 15,0 4 0-15,0 4-40 16,0 8-24-1,2 6 64-15,-1 2-40 16,4 4-56-16,-2 0-104 0,5 0-8 0,4 0 144 16,-4 2 56-16,6 6 8 15,2 2 8-15,-1 4-8 16,-2 2 0-16,1 4 0 0,-2 2 0 31,-4 1 8-31,3 1 0 0,-9-7-8 16,3 0-72-16,-4-7 64 15,-1-5 16-15,3-5 8 16,-3 0 96-16,0 0 112 0,0-4-32 15,0-14-184-15,0-7-72 16,0-5-32-16,0-4-32 31,2-3 16-31,5 3 40 0,2 4 24 16,-1 8 40-16,0 8-40 31,0 6 0-31,-1 4-64 0,-1 2-24 16,1 2-8-16,1 0 32 0,0 2 8 15,2 10 88 1,1 6 24-1,-1 4 88-15,1 0 32 0,0 2-72 16,1-1-40-16,-1-6 8 16,0 0-8-16,0-6-8 0,1-3-16 15,-4-3-168-15,2-5-40 16,2 0 88-16,0-5 136 15,-4-13 72-15,3-4-24 0,0-6 48 0,1 0-32 16,-7 4 0-16,-4 4 0 16,-1 4 248-16,0 6 400 0,-1 2-24 15,-16 4-272-15,-7 4-280 16,-2 0-136-16,-1 0-488 15,1 4-288 1,7 6-408 0,4 1-633-16,9-2-1335 0,6-5-1369 0</inkml:trace>
  <inkml:trace contextRef="#ctx0" brushRef="#br0" timeOffset="38606">9046 15108 1328 0,'0'0'2376'15,"0"0"-615"-15,0 0-473 0,0 0-544 16,0 0-136-16,0 0 120 15,0 0-344-15,42 46-199 32,-24-26-81-32,-2 1-104 0,-1 2-144 0,-1-1 15 15,-1-1 81 1,-5-2 40-1,0-4 0-15,-4-4 8 0,-4-3 16 0,0-2 88 0,0-6 265 16,0 0 279 0,0 0 144-1,0 0-24-15,0 0-224 0,0-6-192 16,0-8-200-16,-2-4-152 0,0-6 72 15,2-4 8 1,0 0-72-16,0 0 88 0,0 4-40 16,2 3-56-1,3 8 0-15,-2 0-280 16,0 7-560-16,2 4-936 0,-3 2-817 15,-2 0-3320-15</inkml:trace>
  <inkml:trace contextRef="#ctx0" brushRef="#br0" timeOffset="39342">9400 14958 784 0,'0'0'6081'16,"0"0"-4545"-16,0 0-327 0,0 0-257 15,0 0-504-15,0 0-400 16,0 0-48-16,-37 90-176 31,45-84-136-31,8-2 32 0,2-1 64 16,1-3 88-16,4 2 0 15,-5-2-176-15,3 0-201 0,-4 0-167 16,3 2-56-16,-9 2-224 16,0 0 144-16,-3 3 520 0,-8-1 288 15,0 0 72-15,0-1 552 16,0 1 448 15,0 1 64-31,0-1-143 0,-6-2-145 0,1 0-224 0,-3 1-144 16,2-3-160-16,1 2-48 15,0 1-80 1,2-3-96-16,-1 2-88 15,0 0-8-15,0 0-544 0,1 2-896 16,-5-1-401 0,5 0-671-16,-4-1-2137 0</inkml:trace>
  <inkml:trace contextRef="#ctx0" brushRef="#br0" timeOffset="40332">8919 15589 3448 0,'0'0'4537'16,"0"0"-3080"-16,0 0-41 15,0 0-96-15,0 0-328 16,0 0-432-16,0 0-560 0,-7 14-200 0,17 6 32 31,8 8 168-31,3 6 80 16,1 2-8-16,1 3 0 15,-4-1 8-15,4-1 24 0,-5-1 48 16,3-2-80-16,-2-2-64 15,-3 1 65-15,-1-7-73 0,4-2 8 32,-4-2 0-32,-2-4 0 0,-2-2 0 15,0 1-8-15,-1-6 8 31,-2 1-8-31,-3-1 8 0,0-5 0 0,-4-1 8 0,1-1 40 16,-2-2-8-16,0 0 8 31,0-2 24-31,0 2 16 0,0-2 0 16,0 0 16-16,0 0-112 15,0 0-32-15,0 0-552 16,0 0-809-16,-8 0-3488 0</inkml:trace>
  <inkml:trace contextRef="#ctx0" brushRef="#br0" timeOffset="40872">9001 16247 5841 0,'0'0'4657'0,"0"0"-3489"16,0 0-408-1,0 0-328 1,0 0-344-16,0 0-24 0,0 0-40 31,0 0 160-31,97 21-88 16,-65-2 8-16,5 0-24 15,-3 2 24-15,0-3-32 0,-5-4-64 32,-4-2 40-32,-4-4-40 0,-12-4 64 0,1-4 80 0,-4 0 233 15,-2 0 295-15,0-10 312 16,0-8 136-16,4-6-344 15,-3-3-256 1,1 0-143-16,-1-1-129 0,0 2-104 16,0 0-80-1,-1 1-72-15,0 3-8 16,-1 1-609-16,-3-4-807 15,2 7-1224-15,-2 8-2129 0</inkml:trace>
  <inkml:trace contextRef="#ctx0" brushRef="#br0" timeOffset="41270">9531 15609 6265 0,'0'0'5377'0,"0"0"-4217"16,0 0-144-16,0 0-311 0,0 0-705 16,30 8-80-16,-4 6 80 15,10 2 184-15,4 2 16 0,1 0-24 16,-1 0-24-16,-5 0-24 15,-4-2 0 1,-2-2-48-16,-1 1-16 16,-7-4-56-16,0 0 40 0,-2-3-32 31,-8-3-16-31,-1-1-552 0,-7-4-657 0,-3 0-239 15,0 0-304 1,0 0-1361-16</inkml:trace>
  <inkml:trace contextRef="#ctx0" brushRef="#br0" timeOffset="41578">9905 15353 7641 0,'0'0'3001'0,"0"0"-2257"0,0 0-320 16,0 0-24-16,-77 111 96 31,59-66-96-31,-1 5-136 16,-1 0-136-16,-2 5-40 0,-6 0 0 15,1 1 104-15,-4 0 145 16,2-1 63-16,2-8-64 0,4-8-64 16,7-11-96-1,5-12-88 1,4-8-72-16,4-6-16 0,3-2-600 15,0 0-849-15,0 0-1455 16,-2-6-5850-16</inkml:trace>
  <inkml:trace contextRef="#ctx0" brushRef="#br0" timeOffset="44863">8801 16838 5449 0,'0'0'1848'0,"0"0"-1456"0,18 82 344 0,-5-35 289 15,4 0-41-15,-1 2-288 16,4-3-256-16,-6-6-200 16,-1-6-64-16,-1-6 24 0,-4-3-96 31,0-2-24-31,-5-1-24 15,3 3 0-15,-6-1-56 0,0 2-688 16,0-7-1096-16,0-6-2409 0</inkml:trace>
  <inkml:trace contextRef="#ctx0" brushRef="#br0" timeOffset="45198">8793 16790 2784 0,'0'0'4593'0,"0"0"-3137"16,0 0-183-16,0 0-161 16,0 0-560-16,-5 0-472 0,5 0-80 31,2 0-272-31,15 0 176 0,4 0 96 0,5 0 8 15,5 0 56-15,-4-2 0 0,2-4 0 0,0-2-64 16,-3 2-160-16,0-2-504 16,-2 0-736-16,-6 2-785 0,-5 0-1720 15</inkml:trace>
  <inkml:trace contextRef="#ctx0" brushRef="#br0" timeOffset="45461">8823 17067 4256 0,'0'0'2713'0,"0"0"-1473"0,0 0-224 31,0 0-415-31,0 0-473 16,0 0 256-16,0 0 416 16,0 0-104-16,0 0-232 0,0 0-184 15,134-50-176-15,-109 39-104 16,-3 2-216-16,7 3-888 0,-4-1-1481 0,-6 7-3080 15</inkml:trace>
  <inkml:trace contextRef="#ctx0" brushRef="#br0" timeOffset="46022">9240 16888 5553 0,'0'0'2576'0,"0"0"-1400"0,0 0-175 15,0 0-449-15,0 0-192 16,-89 103-168-16,86-73-112 16,3 2 0-16,0-2-72 0,3-2 8 15,10-2-8-15,2-6 40 16,-1-2-32-16,-1-6-16 0,2-2 16 31,-6-5-16-31,3-3 16 16,-1-2-16-16,0 0-96 0,2-9-64 15,-1-11-40-15,0-6-64 16,-3-4-144-16,-6-2-64 15,-3 0 32 1,0 2 7-16,0 8 177 0,0 6 256 16,0 7 16-16,0 5 352 15,0 4 17-15,0 0-105 0,0 0-72 16,0 0-208-16,0 0 0 15,0 0-120 1,0 0 64-16,0 0 56 16,11 4 136-16,-4 2-32 0,5 5 16 15,0-3-64-15,-1 1-56 16,5 0-616-16,0-1-1297 0,-4-4-3144 15</inkml:trace>
  <inkml:trace contextRef="#ctx0" brushRef="#br0" timeOffset="46638">9392 16886 7697 0,'0'0'2745'15,"0"0"-1713"-15,0 0-568 0,0 0-456 0,0 0-8 16,0 0 80-16,0 0-56 16,44 98 24-16,-28-74-48 0,-3-3 8 15,-2-8-8-15,-1 0 0 31,-4-7-16-31,2-2-48 16,-8-2 48-16,5-2-40 16,1 0-96-16,1 0 24 0,3-6 24 15,-2-13-40-15,6-2-152 0,-3-7-136 16,-2 0-80-16,0 0 152 15,-4 5 24-15,-3 8-65 0,-1 4 401 32,-1 7 64-32,0 4 569 15,0 0 103-15,0 0 0 16,0 0-240-16,0 0-192 0,0 0-168 15,0 0-128-15,2 0-8 16,1 0-64-16,2 6-32 0,-2 5 96 31,7 0 8-31,-2 4 0 16,0-4-8-16,0 1-248 0,3 1-680 15,-6-5-945-15,-1-5-2592 0</inkml:trace>
  <inkml:trace contextRef="#ctx0" brushRef="#br0" timeOffset="47074">9542 16560 1800 0,'0'0'3329'15,"0"0"-1793"1,0 0-224-16,0 0-384 0,0 2-471 0,11 11-137 15,1 10 280-15,7 5-88 0,0 4-208 16,6 6-16-16,-3-2-40 16,-1 2-56-16,0-4 0 0,-1-3-32 15,1-6-88-15,-2-1 40 16,0-5-104-1,-2-4 48-15,0-4-48 16,3-5-8-16,-6-6-104 0,2 0-496 16,4-21-664-16,-9-9-1065 15,-3 2-4776-15</inkml:trace>
  <inkml:trace contextRef="#ctx0" brushRef="#br0" timeOffset="47397">9797 16824 6993 0,'0'0'4345'0,"0"0"-2785"31,0 0-7-31,0 0-561 0,0 0-816 16,0 0-176-16,0 0 0 15,0 0 32-15,0 0 64 16,131-96-96-16,-86 64-248 0,-3 0-1128 16,-1 3-257-16,-1-1-231 31,-11 8-2401-31,-11 8-1656 0</inkml:trace>
  <inkml:trace contextRef="#ctx0" brushRef="#br0" timeOffset="47760">9875 16532 6857 0,'0'0'2432'0,"0"0"-1703"0,0 0-105 31,0 0-448-31,0 0-72 16,0 0 328-16,27 77-40 0,-12-45-80 16,1 2-80-16,0 1-88 15,-1 1-16 1,2 0-48-16,3 2-24 0,-4-2 16 0,2-2 104 15,-1-4 208-15,-2-6-280 0,-4-7-96 32,-3-6 0-32,2-3-8 15,-2-1-16-15,-3-5-40 16,1-2 48-16,2 0-48 15,-3 0 48-15,2-13-64 0,4-28-440 32,0-1-1640-32,-1-1-5146 0</inkml:trace>
  <inkml:trace contextRef="#ctx0" brushRef="#br0" timeOffset="59701">9949 14707 3472 0,'0'0'3249'15,"0"0"-1825"-15,0 0-352 16,0 0-47-16,0 0-297 0,0 0-592 16,0 0-136-16,36 8 0 46,-17 5 64-46,4 8 96 0,1 1 40 16,0 1 0-16,-1 0-72 16,-1-1-24-1,-2-4 0-15,-3-4-96 0,0-2 56 0,-6-3-56 16,-3-4 8-16,-2-1 32 15,-2-2-32 1,-4-2 48-16,0 0 104 0,0 0 96 16,0 0 32-16,0 0-32 15,0 0-56 1,0 0-96-1,0 0-24-15,0 0-72 0,0 0 40 0,0 0-48 32,0 0 0-32,0 0-8 15,0 0 8-15,0 0 0 0,0 0 40 16,0 0 40-16,0 0 105 15,0 0 199-15,0 0 184 0,0 0-80 16,0 0-304-16,0 0-192 16,0 0-880-16,-13 0-1673 0,-3 0-8897 15</inkml:trace>
  <inkml:trace contextRef="#ctx0" brushRef="#br0" timeOffset="63298">10681 16437 808 0,'0'0'2104'0,"0"0"-1032"0,0 0-103 0,0 0 207 16,0 0 40-16,0 0-200 31,0 0-112-31,0 0-223 0,0 0-89 31,0 0-88-31,0 0-104 16,0 0-128-16,0 0-216 0,0 0 48 16,8 4 96-16,3 6-40 15,4 3-8-15,1 0 72 16,3 4-64-16,-3 0-80 0,4 2-8 0,-3-2 48 15,0 0-112-15,-3-4 72 16,-1 0-64-16,-5-5 48 0,2-3-16 16,-2-1-40-1,-3-2 0-15,1 0 8 0,-4-2-8 16,1 2 48-16,-3-2-40 0,2 0 32 15,-2 0 32-15,0 0 24 0,0 0 72 16,0-2-40-16,4-13 9 0,3-8-97 31,3-7-48-15,4-6-8-16,2-2 8 0,0 1 0 15,-1-2 8-15,-1 9 0 0,-5 6-8 16,-3 10 0-16,-1 6 0 16,-5 6-8-16,3 2 8 0,-3 0 8 15,0 0 0-15,0 0 40 31,0 0-32-31,0 0-16 0,0 0-16 16,0 0 16-16,0 0 0 16,0 0 0-16,0 0-473 0,0 0-1095 15,-5 2-3609-15</inkml:trace>
  <inkml:trace contextRef="#ctx0" brushRef="#br0" timeOffset="81163">6404 13655 4785 0,'0'0'2112'16,"0"0"-848"-16,0 0 41 15,0 0-97 1,-14-55-384-16,6 39-208 0,-2 2-72 0,-1 1 24 16,-1 2 120-16,3 1 17 31,-3 1 23-31,3 5-200 0,1 1-48 15,1 3-144-15,2 0-144 16,-1 0-136-16,1 0-40 0,-5 0 160 16,-1 7-176-16,0 6 0 0,-2 0 0 15,1 4 0-15,0 0 72 16,2 2 0-16,2 0-64 15,1 4 0 1,2-1-8-16,1 4-72 16,2 2 16-16,2 1 48 0,0 1-8 0,0-3 8 31,0 1 0-31,0-4-104 15,6 1 0-15,6-3-24 16,-1-5 0-16,2 2-16 0,5-4-24 16,-5-2-8-16,4-3 72 15,-5-3 64-15,2-1-24 0,-1-3-48 16,-1-3 112-1,-1 0 0 1,2 0 8-16,3-14 56 0,0-9 56 16,0-2-8-16,2-5-104 15,-2-2-56-15,-3-1-80 0,-3 3 8 16,-5 3 16-16,-2 0 72 15,-3 3 40-15,0 2 48 32,0 0 8-32,0 4-40 0,-3-1-8 15,-2 6-8-15,1-2 8 16,3 6-8-16,-1-1 8 0,-1 2 64 15,1 1 96-15,-4 2 120 16,1-1-64-16,-1 0 8 16,1 2-80-1,-3-3-136-15,1 1-8 0,-2 1 56 16,-1-3-64-16,-3 0 16 15,-2-1-8-15,-2 2 0 0,-3-1 0 16,6 4-8-16,-2 2-8 16,4-1-64-1,4 3-8 1,3 0 80-16,-4 0-16 0,2 0-64 0,4 0 16 15,0 0 56-15,-2 3-72 16,3-1 72-16,1 0 0 0,-3 0 8 16,-2 0 0-16,1 0 0 15,-1 3-128-15,-7 14-680 16,1-2-1161-1,1 6-2864-15</inkml:trace>
  <inkml:trace contextRef="#ctx0" brushRef="#br0" timeOffset="84164">7107 15539 4600 0,'0'0'2417'0,"0"0"-801"31,0 0-143-31,0 0-257 16,0 0-400-16,0 0-264 0,-42-7-304 16,30 7-48-16,4 0-96 0,-1 0 8 15,1 0 64-15,-4 2 120 16,3 7-39-16,-1-1 7 0,0 0 0 15,1 4-56 1,0 0-104 0,3 1-88-16,0 4-8 0,2 1-8 15,3 0 0-15,1 4-72 0,0 5 0 16,0 3-8-1,9 7 40-15,6 3 32 0,6 1 8 0,-2-3-8 32,1-4-96-17,2-8 0-15,-1-5-24 0,-1-6-40 16,-1-3-9-16,0-6-31 0,1-4 24 15,-1-2 112-15,4 0 24 0,-4 0-8 16,4-2-8-16,-7-12-24 16,2-6 16-16,-2-9 72 31,-2-3-16-31,-2-6-80 0,-4-3-144 15,-3 3-224-15,-2-1 88 16,-3 7 72-16,0 6 16 0,0 2-16 16,0 2 120-16,0 4 176 31,-7 0 8-31,-2 0 64 15,-6 2 88-15,1 2 24 16,-4 4 80-16,0 2 56 0,0 3 88 0,-1 5 40 16,1 0-104-16,-3 0-32 0,5 3-96 15,0 7-64 1,1-2-88-1,4-2-48-15,3-3 0 16,5 2-8-16,-4-1-248 16,6 10-472-16,-1-5-768 0,0 6-3001 15</inkml:trace>
  <inkml:trace contextRef="#ctx0" brushRef="#br0" timeOffset="88078">7829 17275 1504 0,'0'0'2384'0,"0"0"-1119"16,0 0-241-16,0 0-32 0,0-18-184 15,0 12-264-15,-7-2-32 16,1 1 9-16,-2-4 23 0,-4-1 16 15,3 4 16-15,-3 0-48 16,4 0-264-16,-1 2 0 0,4 2-8 31,-5 2 64-31,4 2 16 16,-4 0-24-16,2 0-64 31,-3 0-144-31,-1 0-88 0,-4 8 0 16,0 2-16-16,1 2-16 15,1 2 0-15,1 3-40 16,0-2 8-1,3 5-24-15,2 1-16 0,-1 2 24 0,5 5 16 0,-1 0 48 16,2 1-8-16,3-1 0 0,0-4-72 16,0-5 32-16,0 2-48 15,7-3-8-15,4 0 48 16,8 0-24-16,1 0-16 15,2 2 88 1,3-3 0-16,0-2-56 16,-2-3 56-16,-4-3-56 0,1-6-24 0,-2 1 0 15,-6-4 8-15,1 0 72 16,2 0-8-16,-7 0 8 15,2 0-8 1,-2 0 16-16,3-5 8 31,-6-6 40-31,3-3 16 0,-2 1 0 16,3-2 0-16,-3 1-64 15,2-2 0-15,-3 2-88 16,1-2-56-16,-2 0-16 0,-3 2 56 16,2 2 104-16,-3-2 0 15,0 2 16-15,0-5 32 16,0 2-48-1,0-6 16-15,0 2-8 16,0-1 0-16,0-1 0 16,0 4 40-16,-8-2-40 0,-6 6 0 15,-1-2 0-15,2 5-8 16,-3 1 56-16,3 0-48 0,0 3 0 15,2 2 112-15,5 0 16 0,1 2 136 16,-2 2 8 0,2-1 8-1,-1 1-40-15,1 0-72 0,-3 0-95 16,0-2-1-16,-3 2-64 15,-1 0-8-15,3 0 0 0,-1 0 48 16,7 0-56 0,-5 0-209-16,1 0-583 15,2 0-736-15,-3 2-2665 16</inkml:trace>
  <inkml:trace contextRef="#ctx0" brushRef="#br0" timeOffset="92076">10232 14913 1032 0,'0'0'1128'0,"0"0"248"16,0 0 9-16,0 0-345 31,0 0-248-31,0 2-88 15,0-2-240-15,0 0-184 0,0 0-128 0,0 0-40 16,0 0-96-16,0 0 40 16,0 0-48-16,0 0 72 0,0 0 0 15,0 0 80-15,0-4 40 16,0-12-48-16,1-8-152 15,6-4-8-15,-1-6-88 16,4-2-96 0,1-3-40-16,2 3-72 0,-2 6-104 15,1 4 56-15,-4 9 128 0,-5 7 120 16,2 3 48-16,-5 5 56 15,0 2 104-15,0 0 152 16,0 0 136-16,0 0-56 0,0 0-192 31,0 0-144-31,0 2-8 16,0 11-520-16,-8-2-1360 0,0 4-4089 0</inkml:trace>
  <inkml:trace contextRef="#ctx0" brushRef="#br0" timeOffset="127235">1564 13444 1488 0,'0'0'4841'0,"0"0"-3457"0,0 0-320 0,0 0 249 16,0 0-65-16,0-7-408 0,0 7-384 15,0 0-216 1,0 0-64-16,0 0-24 16,0 0-72-1,0 0-8-15,0 0-24 0,0 0 40 16,0 0 40-16,0 0 24 0,0 0-40 15,0 0 24-15,0 0 9 0,0 0-9 32,0 0-32-32,0 0-40 15,0 0-8-15,0 0-8 16,0 0 40-16,0 0 24 0,0 0 48 15,0 0 96-15,0 0-32 0,0 0-56 16,0 0-32-16,0 0-128 16,0 0-8-16,0 2-96 31,0-2-8-31,0 2 24 0,0-2-8 15,0 3 88-15,0-1 48 16,0 0 24-16,0-2 8 16,0 0 40-16,0 0 0 0,0 0 16 15,0 0-32-15,0 0-16 31,0 0-88-31,0 0 0 0,0 0-48 16,0 0-32-16,0 0 8 16,0 4-16-16,0-1 0 0,0 1 88 0,0 4 0 31,0-2 8-31,0 3-8 15,0-2-8-15,0 7 0 16,7 4 0-16,-1 7-40 16,4 5 48-16,-2 2 0 0,2 0 0 15,-2-4-8-15,-2-4 8 16,2-4 0-1,-1-4 0-15,-4-2 0 0,5-3-16 16,-5-6-72-16,4 1 24 16,-4-2-24-16,2-2 24 0,-2-2 16 15,-3 0-8-15,0 0 48 16,3 0-56-16,-3 0 56 0,0 0-56 15,2 0 64-15,-2 0 0 32,0 0 8-32,0 0-8 0,0 0-64 15,0 0-48-15,0 0-80 16,0 0 32-16,0 0 8 0,0 0 136 15,0 0 16-15,0 0 64 32,0 0 16-17,0 0 32-15,0 0 136 0,0 0 160 0,0 0-56 16,0-16-152-16,0-8-104 16,0-6-88-16,0-6-8 0,0-5 72 15,0 0-72-15,0 1 0 16,0 1 0-16,0 5 0 15,0 6 8 1,-2 5-8-16,2 4 112 0,-3 7-24 16,3 4 48-16,0 2-40 15,0 2-96-15,0 2 0 0,0 0-80 16,0 2-40-1,0 0-72 1,0 0-24-16,0 0-96 0,0 0-128 16,0 0 112-1,3 0 168-15,5 0 80 16,4 8 32-16,-1 6-24 15,5 4 64-15,-1 6 0 0,1 4-8 16,0 2 8-16,-2 1-40 16,3-3 48-16,-6-2 0 0,0-3 0 15,-3-2-72 1,-1-3 0-16,-2-6-56 0,-2-5-113 15,0 2-231-15,-3-5-384 0,0 2-696 16,0 0-833-16,0-2-2248 0</inkml:trace>
  <inkml:trace contextRef="#ctx0" brushRef="#br0" timeOffset="127980">1881 13433 2896 0,'0'0'3129'0,"0"0"-1769"15,0 0-640 1,0 0-296-1,0 0-352-15,0 0 296 0,0 0-56 16,22 115-55-16,-10-81-153 0,-4 0 24 16,3-4-48-1,0-4-72-15,1-6 0 0,-4-4 72 16,3-6-80-1,-4-4-8-15,-1-4-80 16,4-2-136-16,-9 0 8 0,6-14 39 16,-2-11 177-16,1-5-8 15,-6-4 0-15,0 0 8 0,0 4 64 31,0 4 113-31,0 7 135 16,0 6 16-16,0 7 32 0,0 4-64 16,0 2-296-16,0 0-8 15,0 0-112-15,0 0-48 16,3 0-40-16,5 8 32 0,0 5 168 31,1 0 8-31,2 4 8 16,-3-2 56-16,2 2-48 0,-2-2 48 15,1-2-56-15,-2-3 48 16,-2-4-56-16,0-3-144 0,-1-3-136 15,-2 0-96-15,-2 0 55 16,2-7 9 0,-2-14-48-16,0-4 200 15,0-3-72-15,0 0 128 0,0 3 104 16,0 9 72-16,0 6-48 15,0 6 24-15,0 2-40 16,0 2 0-16,0 0 64 16,0 0-64-16,0 0-8 15,6 0 8-15,1 6 200 16,2 4 8-16,-1 4 64 0,2 2-72 15,-2 2-72-15,2 3-39 16,-4 0-25-16,1 3-72 16,-1 1-433-16,-1-1-375 0,1-5-912 31,-2-6-2633-31</inkml:trace>
  <inkml:trace contextRef="#ctx0" brushRef="#br0" timeOffset="128675">2247 13386 2456 0,'0'0'4697'16,"0"0"-3425"-16,0 0-808 0,0 0-224 15,0 0 49-15,0 0 247 16,15 83-192-16,-4-44-136 0,-3 1-56 15,2-2-80 1,-4-3 24-16,1-4-96 16,-1-9-152-16,-1-6-168 0,-3-8-16 15,-2-4 32-15,0-4 248 31,0 0 56-31,0-4 168 0,0-16 8 0,0-10-128 0,0-6-48 32,0-4 0-32,0 1 16 0,0 9-16 15,0 9 72-15,0 8 8 16,0 9 16-16,0 4 8 15,0 0-24-15,0 0-8 0,0 0-72 32,0 0-56-32,0 0-96 15,5 2 112-15,4 4 40 0,1 7 80 16,1-2-64-16,-1 4 32 15,-2-2-48-15,3 2 24 16,-7-5-24-16,-1-5 0 0,2-3 16 16,-5 0-8-16,0-2 0 31,0 0 112-31,0 0-120 0,0-13-16 0,0-10-224 15,1-3-40-15,3 0 104 16,2 3 32-16,-6 6 72 16,5 9 0-16,0 8-168 0,-2 0-9 15,3 0 217 1,-2 4 32-1,4 10 305-15,-3 0 87 16,1 2-56-16,2-1-96 0,-5-2-88 16,2 2-24-16,0-4-128 0,-5 8-464 15,0-6-1281 1,0 0-2928-1</inkml:trace>
  <inkml:trace contextRef="#ctx0" brushRef="#br0" timeOffset="129291">2415 12952 1840 0,'0'0'4105'31,"0"0"-2945"-31,0 0-248 0,0 0 104 16,0 0-391-16,0 0-625 0,0 0 120 15,0 0 48-15,41 99 424 16,-27-41-136-16,1 6-96 0,-7 4-128 16,-2-2-48-1,-1-6-128-15,-2-11-40 16,-1-12 96-16,0-10-112 15,-2-12-64 1,3-7-112-16,-3-5 40 0,0-3 136 0,0 0 72 16,0 0-72-1,0-5-8-15,0-7-208 16,1-4-72-16,6 0-160 15,3-2 96-15,1 2 96 0,-1 7 88 16,6 0 40 0,-5 7 32-16,2 2 88 0,-2 0-56 0,1 0 56 15,-3 0-8-15,-1 0-40 31,-4 8 0-31,-3 4 56 16,-1 2 136-16,0 4 216 0,0 0 40 16,0 2-24-16,-11-1-368 15,-5-4-8 1,4-2-1256-16,4-5-2737 0</inkml:trace>
  <inkml:trace contextRef="#ctx0" brushRef="#br0" timeOffset="129696">2695 13429 1536 0,'0'0'2392'0,"0"0"-1239"0,0 0-25 16,0 0-144-16,0 0-408 15,24-43-120-15,-9 20-144 0,1-1-224 16,1-2-72-16,-5 1-8 15,-1 2 0-15,-3 1 0 16,-8 1 8 0,0 2 72-16,0 2 8 15,0 4 56-15,-11 4 96 0,3 5 161 16,-2 4 127-16,-1 0-216 15,1 7-320-15,-4 12-80 0,-1 10 32 16,2 3 48-16,2 4 56 31,3 2 104-31,1-4 32 16,6-2-24-16,1-3-24 0,0-6-16 15,0-5-64-15,1-2-64 16,14-5-8-16,-2-4-64 0,4-5 72 31,3-2-72-31,2 0-56 16,3-2-288-16,-1-18-304 0,11-18-753 15,-9 4-1159-15,-6 2-1905 0</inkml:trace>
  <inkml:trace contextRef="#ctx0" brushRef="#br0" timeOffset="130093">2884 13128 1592 0,'0'0'4313'0,"0"0"-2809"0,0 0-296 31,0 0-359-31,0 0-673 16,0 0-72 0,0 0-96-16,0 0 240 0,26 113-64 0,-12-69-56 15,-6 0-24-15,3-4-24 0,-4-4-24 31,-1-8-56-31,-1-9 56 16,-3-8-56-16,-2-5 0 16,0-6 136-16,0 0 192 0,0 0 552 15,0-8 248-15,-8-9-784 16,-4-8-336-16,4-3-8 15,4-6-48-15,0 2-32 0,4 0 32 32,0 2 40-32,5 4-64 15,6 4 0-15,1 3-112 0,1 4-48 16,0 1-312-1,-2 1-496-15,5 0-536 0,-8 2-1513 16,3 3-3351-16</inkml:trace>
  <inkml:trace contextRef="#ctx0" brushRef="#br0" timeOffset="130814">3197 13128 3088 0,'0'0'4073'0,"0"0"-2577"0,0 0 41 15,0 0-441-15,0 0-568 0,-82 28-280 16,64-3-176-16,2 3 8 15,8 2-80-15,6-4-40 16,2-3-32 0,0 0-56-1,10-7-32-15,4-2 16 0,6-3 0 0,-3-4 0 16,1-1 32-16,0-4 16 15,0-2 0-15,-1 0 8 32,-5 0-8-32,-1 0 40 0,-3 0 32 15,-5 0 16-15,-3 0-136 16,0 6 8-16,0 3-96 15,0 6 232-15,-11 6 360 0,-8 0-352 16,-2 1-8-16,-2-5-1425 16,9-9-1687-16,2-8-3016 0</inkml:trace>
  <inkml:trace contextRef="#ctx0" brushRef="#br0" timeOffset="131274">3344 13254 1664 0,'0'0'2120'15,"0"0"-1416"1,0 0-239-16,0 0 271 16,18 103-488-16,-12-91-208 0,5-4-40 15,1-8-56-15,-1 0-120 16,2-8-8-16,-3-18 96 15,-2-6 40-15,-3-4 48 0,-5 0 208 32,0 2 552-32,-8 2 48 15,-9 6 16-15,-5 7-384 0,-1 13-128 16,4 6-312-16,-1 2-304 0,6 23-1080 15,9-5-712 1,5-6-1193 0</inkml:trace>
  <inkml:trace contextRef="#ctx0" brushRef="#br0" timeOffset="131678">3402 12878 472 0,'0'0'6801'16,"0"0"-5105"-16,0 0-1135 15,0 0-217-15,0 0-264 0,-6 68 128 16,6-28-40-16,11 4-40 16,3 3-16-16,1 0-104 0,-2 4 0 31,3-4 48-31,-3 0 8 15,0-1-48-15,1 0-8 16,-1 2 0-16,5-2-8 0,-5 0 0 16,5-3 16-16,-2-5 40 31,-3-4-56-31,0-4 8 0,1-2 0 15,-2-4 48 1,-4-4-56-16,0-2 0 0,-5-8-8 16,-1-2 8-16,-2-4 0 0,0-2 88 31,0 0 40-31,0 0 104 0,-8 0 168 15,-15 0-400-15,-6-2-152 0,-26 0-696 16,3-6-1745-16,4-10-4512 16</inkml:trace>
  <inkml:trace contextRef="#ctx0" brushRef="#br0" timeOffset="132118">3394 13229 2832 0,'0'0'3033'0,"0"0"-1417"0,0 0-576 15,0 0-296-15,0 0-479 16,0 0-257-16,0 0 256 0,50-9 256 16,-34 2 64-1,4-1-168 1,2-3-232-16,1 1-184 0,8-3-624 15,-4 2-1849-15,-1 5-4096 16</inkml:trace>
  <inkml:trace contextRef="#ctx0" brushRef="#br0" timeOffset="134026">1511 12830 2560 0,'0'0'1352'16,"0"0"-632"-16,0 0 201 0,0 0-33 16,0-109-16-1,0 83-248-15,0 5-16 0,0 4 184 31,0 9 65-31,0 7 543 0,0 1 160 16,0 0-399-16,0 15-601 16,0 17-360-16,0 19 104 0,0 9 104 15,0 6-64-15,0-4-208 16,0-6-88-1,0-10-48-15,0-7 0 16,0-7 0-16,0-9-480 0,0-4-576 16,0-10-545-16,-5-5-815 15,-1-4-1881-15</inkml:trace>
  <inkml:trace contextRef="#ctx0" brushRef="#br0" timeOffset="134269">1425 12725 5025 0,'0'0'1776'0,"0"0"-1616"0,0 0-32 15,0 0 952-15,0 0-80 16,0 0-327-16,130 117-297 0,-98-91-208 15,-6-4-104-15,-2-2-64 32,-1-2-64-32,-1-6-768 15,-4-4-929 1,-7-8-1472-16</inkml:trace>
  <inkml:trace contextRef="#ctx0" brushRef="#br0" timeOffset="134516">1729 12461 4608 0,'0'0'2961'0,"0"0"-1721"0,0 0-479 16,0 0-169-16,0 0-16 0,0 102-48 15,0-46-56 1,0 5-160-1,0 1-120-15,0 0-128 0,0-6 0 16,-10-4-64-16,2-4-56 0,-3-8-328 16,0-4-368-16,-7-12-624 15,5-7-481 1,2-13-727-16</inkml:trace>
  <inkml:trace contextRef="#ctx0" brushRef="#br0" timeOffset="134724">1663 12477 544 0,'0'0'6865'0,"0"0"-4864"16,0 0-729-16,0 0-368 15,0 0-752-15,0 0 32 16,0 0-184-16,61 84 304 0,-32-46-176 15,2 4-56-15,-4-1-72 32,1 0-336-32,3 12-1080 0,-7-12-1017 15,-3-9-2016-15</inkml:trace>
  <inkml:trace contextRef="#ctx0" brushRef="#br0" timeOffset="135178">2094 12703 4336 0,'0'0'1913'16,"0"0"-73"-16,0 0-640 0,0 0-127 15,0 0-289-15,0 0-216 0,0 0-272 16,-102 143-8-16,99-102-80 16,3 0-24-16,0-7-56 15,0-6-120 1,0-8-8-16,5-8-72 0,5-4-8 15,-2-8 0-15,5 0-40 16,3 0-112-16,-3-15 104 16,4-14 0-16,-2-9-240 0,-2-8-376 31,-3-3 136-31,-6 4 296 15,-4 5 96-15,0 8 104 0,0 11 112 16,0 12 256-16,0 6 376 16,0 3-24-16,0 0-608 15,2 9-48-15,6 12-128 0,5 5 176 16,3 8 72-16,2 3-72 31,-2-1-120-31,3 8-1000 0,-7-10-1265 0,-1-10-3248 16</inkml:trace>
  <inkml:trace contextRef="#ctx0" brushRef="#br0" timeOffset="135656">2217 12697 2896 0,'0'0'2713'15,"0"0"-2001"-15,0 0-408 0,0 0 680 32,0 0-336-32,0 0-200 0,30 131-64 15,-25-99-71 1,2-5-121-16,-4-2-40 0,-3-7-72 15,0-6 8-15,0-8 0 0,0-4 96 16,0 0 72-16,0 0 360 31,0-8 48-31,0-16-664 0,-3-8-272 31,-4-12-128-31,6-5-112 0,1 4-48 0,0 2 176 16,4 9 87-16,9 11 153 0,0 6 64 31,0 7 0-31,-3 7 0 16,-2 3 80-16,2 0 56 0,1 0 176 15,-3 9 25-15,3 9 111 0,1 4 168 16,-1 6 0 0,-1 2-192-16,-2 2-160 0,-2 0-56 15,1-1 24 1,1-5-152-16,-5-6-320 15,3-8-776-15,-1-12-705 0,-1 0-551 16,-1 0-865-16</inkml:trace>
  <inkml:trace contextRef="#ctx0" brushRef="#br0" timeOffset="136206">2488 12582 3320 0,'0'0'1785'0,"0"0"-1329"16,0 0 496-16,0 0 240 0,0 0-472 15,39 75-280-15,-28-56-224 16,2-6-144-16,5-3-72 16,0-1-16-16,6-9 8 0,-2 0 0 15,-2 0-128-15,-1-19 32 16,-1-9-16-16,-2-6-16 0,-8-8-24 15,-3-4-48-15,-5 2 64 32,0 1 48-32,0 9 96 15,0 10 96-15,-8 10 456 0,5 9 553 16,1 5 63-16,2 0-392 0,-3 0-288 15,3 0-224-15,0 13-264 0,0 10 0 16,0 13 96 0,0 8 160-1,6 8-48-15,6 6-24 16,4 2-40-16,3-2-136 0,0-1 0 15,4-5-8-15,0-4 0 16,-1-7 0-16,1-4 0 16,-5-8 0-1,-4-6 0-15,-2-7 0 0,-8-6 48 16,-2-6 24-16,-2-2 88 15,0-2 184-15,-8 0 777 0,-16 0 271 16,-9 0-1040-16,-7 0-216 16,1-8-128-16,5-2-8 0,10 0 416 31,11 4 104-31,8-2-88 15,5-2-432-15,2-10-176 16,22-10-152-16,17-14 112 0,7-10-464 16,25-23-1328-16,-14 13-1017 0,-15 13-2608 15</inkml:trace>
  <inkml:trace contextRef="#ctx0" brushRef="#br0" timeOffset="145338">603 14596 80 0,'0'0'6785'0,"0"0"-4993"31,0 0-447-31,0 0 87 0,-8 0-160 0,5 2-176 15,3 19-535-15,0 26-385 0,0 12-48 32,-3 17-48-32,3 10 144 15,0-10-48-15,-3 2-120 0,3-14 64 16,-2-13-64-16,2-12-56 15,0-8 0-15,-3-7-8 16,3-2-576-16,0-4-265 0,0 0-679 16,0-3-1104-1,0-9-2401-15</inkml:trace>
  <inkml:trace contextRef="#ctx0" brushRef="#br0" timeOffset="145637">563 14562 5169 0,'0'0'4249'16,"0"0"-3073"-1,0 0-104-15,0 0-8 16,0 0-216-16,0 0-776 15,0 0-72-15,23 25-424 0,-2 3 272 16,8 10 152-16,1 9 120 16,6 4-72-16,-1 3 0 15,-4-4-48-15,-5 0-248 16,1-4-200-1,-6-5-384-15,0-4-608 32,-8 1-465-32,-5-10-887 0,-6-9-1945 0</inkml:trace>
  <inkml:trace contextRef="#ctx0" brushRef="#br0" timeOffset="145893">555 15076 3688 0,'0'0'2457'16,"0"0"-1753"0,0 0-584-16,0 0-112 0,0 0 784 31,0 0-16-31,0 0-336 15,134-56-224 1,-97 35-176-16,16-11-40 16,-11 4-1136-16,-4 4-1928 31</inkml:trace>
  <inkml:trace contextRef="#ctx0" brushRef="#br0" timeOffset="146289">905 14791 6305 0,'0'0'1352'0,"0"0"-920"0,0 0-376 0,0 0 224 0,0 0 104 16,26 131-96-16,-8-92-208 31,3-3-72-31,-2-6-8 0,1-5-8 16,-1-6-96-16,-3-6 0 15,-1-7-104-15,-2-2-16 0,-2-4-64 16,0 0 104-16,-1-6 184 0,-2-17 88 16,-1-7 40-16,-3-8-128 15,-4-1-200-15,0-2-88 16,0 7 0-1,0 8 48-15,0 8 160 0,-3 7 80 16,3 8 72 0,0 3-72-16,0 0-136 0,0 0-80 0,0 0-64 31,0 6 280-16,15 8 0-15,4 2 392 0,-1 4-80 0,1 2-104 16,1-1-104-16,-3-4-104 16,4 2-216-16,-4-10-872 0,-6-3-1521 31</inkml:trace>
  <inkml:trace contextRef="#ctx0" brushRef="#br0" timeOffset="146489">1161 14789 1616 0,'0'0'5065'0,"0"0"-4705"0,0 0-360 47,0 0-32-47,0 0 32 16,0 0 424-16,0 0-112 15,130-18-104-15,-99 2-208 0,-5-5-1096 0,-8 4-1225 32,-7 0-2111-32</inkml:trace>
  <inkml:trace contextRef="#ctx0" brushRef="#br0" timeOffset="146743">1246 14576 4689 0,'0'0'3136'16,"0"4"-1800"-16,0 3-751 0,0 2-145 16,0 10-224-16,3 8-48 15,12 12 176-15,6 6-136 0,2 6-8 16,1 3-192-1,2-4 88-15,-5-2-96 0,0-6 0 0,-4-4-392 32,3-4-800-32,-6-8-777 15,-1-11-2000-15</inkml:trace>
  <inkml:trace contextRef="#ctx0" brushRef="#br0" timeOffset="147086">1517 14739 5937 0,'0'0'1720'0,"0"0"-1208"0,0 0-344 0,0 0-16 16,0 0 48-16,36 102-56 16,-18-70-96-16,-2-2-40 15,2-2 16-15,-4-5-24 0,4-6-64 16,-3-7-16-16,-4-3 16 15,0-7-8-15,-4 0-8 16,-1-15 80-16,-1-15 248 16,-4-12-16-1,-1-8-160 1,0-5-64-16,0 4 48 0,-12 6 8 0,-6 7 201 0,0 12 415 31,0 11 352-31,-1 9-136 16,4 6-576-16,-2 0-320 0,-6 21-672 15,5 5-1208-15,5 1-2097 16</inkml:trace>
  <inkml:trace contextRef="#ctx0" brushRef="#br0" timeOffset="148234">1861 14630 3000 0,'0'0'2249'0,"0"0"-505"16,0 0-192-16,0 0-255 31,0 0-409-31,0 0-296 0,0 0-40 16,0 0-232-16,-50-45-144 31,39 22 96-31,0-5-40 0,-4-4 104 15,1-4 16-15,1-5-16 16,-5-4-31-16,2-4 55 16,3 0-112-16,-2-4-176 0,1 1 16 15,3 4 8-15,-2 4 104 16,-2 4 24-16,1 4-16 0,2 6-40 15,-1 6-16-15,4 6 104 16,2 7-80-16,6 6-80 16,-3 1-96-1,4 4 0-15,0 0-56 16,0 0-32-1,0 0 8 1,-1 0-24-16,1 0-8 16,0 0-56-16,0 0-16 0,-5 0-120 15,3 0-272-15,-3 0-713 16,-3 0-703-1,0 0-281-15,7 0-95 0,1 0-161 0,0 0 105 16,0 0 1248-16,0 0 816 16,0 2 360-16,0-2 152 0,0 0 736 31,0 0 544-31,0 0 264 15,0 0-71-15,0 0-41 0,0 0-160 16,0 0-135-16,0 0-297 16,0 0-312-16,0 0-248 0,0 3-112 15,0 1-168-15,0 2-152 16,0 9-8-16,0 4 8 15,-5 9 56-15,-2 9 144 0,-1-1-64 16,3 0 32-16,-3-8-120 16,0-7 8-1,5-8-48-15,0-5 56 0,3-6-64 0,0-2-64 16,0 0-104-16,0 0-24 15,0 0-48 1,0 0-56-16,0-10-24 0,0-10 8 16,0-8-152-16,5-8 24 15,6-8-16-15,2-1-224 16,3 6 112-16,-1 5 320 31,1 5 79-31,-5 9 161 16,0 8-8-16,-3 5 8 15,-4 3-40-15,4 2 40 0,-3 2-88 16,1 0 96-16,5 0 128 15,6 0 97-15,-3 0 111 0,7 0 0 16,-2 4 48-16,2 2 8 16,0 1-80-16,2 1-152 0,6 10-160 15,-5-4-504-15,-3 3-2801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2:20:14.405"/>
    </inkml:context>
    <inkml:brush xml:id="br0">
      <inkml:brushProperty name="width" value="0.05292" units="cm"/>
      <inkml:brushProperty name="height" value="0.05292" units="cm"/>
      <inkml:brushProperty name="color" value="#FF0000"/>
    </inkml:brush>
  </inkml:definitions>
  <inkml:trace contextRef="#ctx0" brushRef="#br0">15362 7094 5569 0,'0'0'2112'0,"0"0"-1328"16,0 0 48-1,0 0-263-15,0 0-321 0,0-8-240 0,7 7 64 16,-1-1 32-16,2 2 112 31,-4 0 144-31,2 0 72 0,2 0 24 16,2 0-96-16,1 0-72 15,8 0 64 1,6-4-16-16,4 0-176 0,6-7 8 0,4 0 40 16,1-3-48-16,6-5 40 15,-6 1 33-15,0 1-17 0,-1 2-80 31,-5 1-64-31,5 2-64 16,-4 2 0-16,6-2 40 0,1-2-40 16,0 0 0-16,0-4 48 15,0-2-32-15,1-4 56 16,-1-4 24-1,-1-4-8-15,-6-4 0 0,-1 2-24 16,-8-3 8-16,-2 3-8 16,-8-2-8-16,-1 2-16 0,-1 0-32 15,-2-2 56 1,-3 0-16-16,1-1-56 0,-2 2 8 15,3 1-8-15,-6 5 0 16,2 5 0-16,-2 5 8 16,-2 2 48-16,-3 6 72 15,0-4 168-15,0 3 56 0,0-3-48 16,0-2-152-1,0-3-80-15,0-1-72 0,0-4-24 16,0 3-24 0,0 0 0-16,0 8 0 15,0 4-40-15,0 5 24 0,0 5-72 16,0 0-112-16,0 0 16 15,0 0 80-15,0 0 80 32,0 0 56-32,0 0 16 0,0 0 0 15,0 0 0-15,-3 0-1584 16,1 3-2481-16,-1-1-3777 0</inkml:trace>
  <inkml:trace contextRef="#ctx0" brushRef="#br0" timeOffset="1052">16693 6580 5465 0,'0'0'1376'16,"0"0"-664"-16,0 0-232 16,0 0-344-16,-50 136-40 0,45-84-40 15,0-2-48-15,2-2 40 16,3-8-48-1,0-6-8-15,0-6-80 0,5-8-56 16,3-6 40-16,3-3 48 16,1-5-48-16,4-6-48 15,1 0 40-15,3-10 96 0,2-18 8 16,6-6-72-16,-5-9 0 15,-4-1 0-15,-5 2 80 16,-10 2 168-16,-4 4 600 16,0 8 296-16,-12 5 9 15,-4 8-209-15,-2 4-296 16,1 7-288-16,4 2-280 0,0 2-232 31,-2 0-1048-31,9 13-1697 16,3-1-3400-16</inkml:trace>
  <inkml:trace contextRef="#ctx0" brushRef="#br0" timeOffset="1484">16874 6684 2720 0,'0'0'2209'0,"0"0"-1297"15,0 0-104-15,0 0-240 0,0 0-96 16,0 0 104-16,0 0-240 16,21 135-184-16,-16-94-104 0,-4-1 32 31,3-4-72-31,-4-6 8 0,0-6-8 15,0-7 144-15,0-7 185 16,0-7 231-16,0-3 240 0,-5 0-32 16,3-1-432-1,-1-16-280 1,3-4-64-16,0-7-264 0,5-6-112 15,16-3 32-15,3 1-16 0,5 4-24 16,2 5 48-16,-4 8 96 16,-3 4-8-16,-3 8 39 0,0 5 57 15,-4 2-64 1,-5 0 120-16,0 6 96 15,-4 12 0-15,-2 1 152 16,-1 6 176 0,-5-1-39-16,0 0-81 0,0 1-128 0,0-6-80 15,0-1-128-15,0-6-625 16,0-4-1487-16,0-6-2961 0</inkml:trace>
  <inkml:trace contextRef="#ctx0" brushRef="#br0" timeOffset="1991">17234 6447 5329 0,'0'0'1880'16,"0"0"-1024"-1,0 0 200-15,0 0-119 16,-16 104-169-16,14-54-328 16,1 6-152-16,1 3-152 15,0-3-120-15,0-4-8 0,3-8-8 16,10-6 0-16,-2-8-16 15,0-10-192-15,1-6-80 16,-4-7-168-16,5-7-64 16,1 0-200-16,7-19 199 15,3-13-183-15,7-9-928 0,3-4-304 31,-3 3 447-31,-4 8 1361 16,-7 14 128-16,-9 10 624 0,-6 8 745 16,-5 2 31-16,0 0-72 15,0 8-8-15,0 7-135 0,-5 8-121 16,-3 3-368-16,1 2-416 15,-1 0-200 1,5 0-80 0,1-1 0-16,2-2-472 0,0-3-576 15,-3-3-472-15,3-6-617 16,-1-5-1056-16</inkml:trace>
  <inkml:trace contextRef="#ctx0" brushRef="#br0" timeOffset="2266">17494 6487 1744 0,'0'0'6857'16,"0"0"-4888"-1,0 0-1209-15,0 0-272 0,0 0-488 0,0 18-680 16,3 0-1385-16,2-2-2808 0</inkml:trace>
  <inkml:trace contextRef="#ctx0" brushRef="#br0" timeOffset="3071">17494 6487 2576 0,'162'116'912'16,"-159"-102"425"-16,-3 7 255 0,0 6-344 0,0 8-552 31,0 7-104-31,0 1-224 0,0 2-207 0,-7-1-153 0,4-6 8 16,-2-6-8-16,4-6-8 15,1-10 8 1,-4-6 8 0,4-6 96-16,-4-2 296 0,2-2 448 0,0 0 8 15,-1 0-416 1,3-2-264-16,-5-8 8 0,4-1-184 0,1-8-8 31,0-1-56-31,0-1-48 16,6-6 48-16,9 1-8 15,4 2-16-15,4 1 32 0,-1 8 40 16,-2 3-96-16,-1 4 24 31,2 4 8-31,-3 4-56 0,1 0-72 16,-3 0-32-16,2 2 72 15,-2 5 16-15,2 0 80 0,-2-1 56 16,-1-2 0-16,2-2 8 15,4-2 0-15,-1 0 8 0,4-6 64 16,5-11-24 0,-3-6 32-1,1-3-8-15,-4-2 8 16,-5 2 48-16,-9-1 128 0,-7 7 168 15,-2 2-80-15,0 6 40 16,0 4 368-16,-10 4 233 0,-1 4-409 0,0 0-288 16,-7 0-240-1,0 4-48 1,0 13-112-16,-1 2 0 15,0 5 48-15,-1 1-24 0,7 1 0 16,5 0-40-16,3-1 16 16,1 0 32-16,4-3 8 0,0-2 64 0,0-2-72 31,4-4 24-31,8-2-40 15,2 0 24-15,9-4 16 16,4 0-64-16,4-4-8 0,3-2 47 16,0-2-31-16,-2 0 48 15,2 0 64-15,-10-2-8 0,-1-4 8 16,-7 0 0-16,-6 1 0 31,-2-2 0-31,-5-1 0 0,0-2-144 16,4-12-648-16,-6 0-1184 15,3 2-3577-15</inkml:trace>
  <inkml:trace contextRef="#ctx0" brushRef="#br0" timeOffset="15669">18224 7896 4016 0,'0'0'2945'0,"0"0"-2401"0,0 0-128 15,0 0 416-15,0 0-191 32,42 39 135-32,-26-23-240 0,2 0-168 15,3 6-40-15,5 2 112 16,-2 2-96-16,2 4-112 0,4 4-32 15,-7 2 24-15,5 5 8 16,-3 3 24-16,-4 4-48 31,2 6-64-31,1 4-32 0,0 8 8 16,1 5-112-16,4 6 80 15,-2 2-80-15,2-1 73 0,-3-2-81 16,2-4 8-16,-4-2 72 0,-2-3 32 16,-2-1 72-1,-1 0 16-15,-3-2 32 0,2 4 72 16,-2 0-32-1,2 3-176-15,0 3 16 16,-1 0-64-16,3 2-32 0,2 2-8 16,-4 1 48-16,6 3-56 15,-6 0 8 1,3-2 48-16,-3 3 40 15,0-5 8-15,-2 0 72 0,0-4-80 16,-3-2-32-16,0-1-16 16,3-1-48-16,-3 2 8 0,0 2 0 15,3 4 8 1,3 5 40-16,1 5-48 0,-4 4-8 15,5 2 72 1,-3-1-32-16,-4-1-40 16,1-4-8-16,-7 3 8 0,-2-3 8 15,-1-1 0-15,-5 2 0 16,3-1 40-16,-3-1-48 15,0-1 0-15,0-3 0 0,0 4 0 32,0 1 72-32,0 3-64 15,0-1 8-15,-8 0-8 0,-5 0 40 16,-4 1-40-16,-1-5-8 15,-2 0 8-15,-2-2-8 32,-1-1 0-32,1-6 8 0,-3-2-8 0,3-3 0 15,-4-4-8-15,-1 0 8 16,-1-3 0-16,2-3 8 0,-1-2 0 15,-2 1 0-15,4-6 0 16,-4-3-8-16,5-3 16 16,0-4-8-16,1-5 8 15,1-3 40 1,2-7-56-16,1-3 0 0,0 0 0 15,-1-3 8-15,-2 2 0 16,-1 0-8-16,0 3-16 0,-2-1-40 16,0 2 8-16,3 0 40 15,-1 2-40 1,4-2-16-16,-4 2 0 15,4-2-104-15,1 0 16 16,-3 0 56-16,3-2-24 0,2 0-48 16,-3 2 40-16,3-2 64 31,1 0 0-31,0 2 64 0,1 0 0 15,-2 2 0 1,-2 2 8-16,-1 2 0 0,-4 3 16 16,2-1-16-16,-2 0 64 0,-2-2-64 15,2 0-8-15,2-1 0 16,-2-1 8-16,1 0 0 0,-1 0-8 31,1 2 0-31,1 1 0 0,-2 2-8 16,-1 3 8-16,-2 0 0 15,0 1 8-15,3-6-8 0,-1-1 0 16,2-4 8-16,-1-3 0 15,4-5 112-15,-1-2-72 16,-1-4-40 0,5 2-8-16,-8-1 0 0,1 4-8 31,2 3-40-31,-3 0 40 0,-5 0-80 0,0-2 0 0,-3 0 80 31,-1-2-160-31,-1-1-64 16,0-4 104-16,9 0 120 0,0-6 0 15,3 4-8-15,4-1-64 16,0-1 24-1,4 2 40-15,-4-2 16 0,5 0 0 0,-6-3 8 16,4-3 48-16,2 2 40 0,7-5-48 31,-4 0 64-31,8-2 64 16,2-2-112-16,0 0-64 15,0 0 0-15,0 0 0 0,0 0 16 16,0 0 96-16,0 0 56 16,0 0 24-16,0 0-48 0,0 0-88 31,0 0-56-31,0 0-184 15,0-4-856-15,0-9-1369 16,-4-8-2424-16</inkml:trace>
  <inkml:trace contextRef="#ctx0" brushRef="#br0" timeOffset="18930">19723 10432 6665 0,'0'0'1440'0,"0"0"-648"31,0 0 537-31,0 0-273 15,0 0-24-15,0 0 64 0,-99-17-191 16,81 23-409-16,1 16-120 16,-1 10-48-16,3 8-64 15,4 5-56-15,5 0-56 0,2 0-136 16,4-7-16-16,0-10-8 31,16-7-72-31,2-14-40 0,6-7-232 16,6-7 72-16,5-27 224 0,-4-15 48 15,-1-5-96-15,-7-3 88 16,-8 6 16-16,-11 6 120 15,-4 11 136 1,0 10 160 0,0 8 24-16,-4 7-184 0,-3 2-256 0,2 1-64 0,2 0-896 15,3 0-592-15,0-14-625 16,0 4-2288-16,5-4-1944 15</inkml:trace>
  <inkml:trace contextRef="#ctx0" brushRef="#br0" timeOffset="19291">20004 9942 968 0,'0'0'6641'31,"0"0"-5657"-31,0 0-264 0,0 0 169 16,0 0-505-16,0 0-80 15,-36 155 120-15,30-87-120 16,1 8-152-16,5 4 72 0,0-3 192 31,0-4-128-31,0-7-88 16,0-3-96-16,0-9-56 0,6-8-48 15,-1-7 16 1,0-9-8-16,-3-11 0 0,-2-6 8 16,0-6-8-16,0-3 240 0,0 0 473 15,0-2 287-15,-12 2-208 16,-1 3-256-1,-4-5-32-15,2 2-264 16,-6-2-192-16,3-2-56 0,-4 0-392 16,2 0-1048-16,-9 0-1097 15,7-8-2352-15,1-7-3095 0</inkml:trace>
  <inkml:trace contextRef="#ctx0" brushRef="#br0" timeOffset="19507">19769 10483 6025 0,'0'0'2936'16,"0"0"-2247"-16,0 0-137 0,0 0-88 15,0 0-136-15,84-4-248 16,-38-4-80-1,10-3-80-15,22-21-1304 0,-15 0-1393 0,-10 0-2600 0</inkml:trace>
  <inkml:trace contextRef="#ctx0" brushRef="#br0" timeOffset="19814">20301 10035 3792 0,'0'0'3977'0,"0"0"-3697"16,0 0 0-16,-12 120 368 0,12-67-143 15,0 4-49-15,0 3 16 16,0 0-272-16,0 0-152 16,7-1 40-16,-2-3 32 15,1 0-48-15,-4-2 40 16,3-4 64-16,-4-3 56 15,-1-11-120-15,4-8 16 0,-4-9-24 16,0-6-88-16,0-7 32 16,0-4 64-1,0-2 240 1,-4 0 424-16,-10 0-368 0,-12-6-408 15,-3-5-80-15,-7-1-552 0,-14-3-488 16,7 0-792-16,10 2-2769 0</inkml:trace>
  <inkml:trace contextRef="#ctx0" brushRef="#br0" timeOffset="20044">20088 10528 1136 0,'0'0'6489'0,"0"0"-5457"31,0 0-336-31,0 0 297 16,0 0-457-16,0 0-320 0,134-40 160 0,-83 29-216 15,4 5-144-15,-3-1-16 16,-4 1-360-16,4-9-904 15,-18 6-729 1,-7-4-2008-16</inkml:trace>
  <inkml:trace contextRef="#ctx0" brushRef="#br0" timeOffset="20467">20667 10093 3816 0,'0'0'2753'0,"0"0"-1937"0,0 0-72 0,0 0-176 15,0 0 425-15,0 0-41 0,0 113-224 16,0-66-224-16,0 5-120 31,-8 2-88-31,5 0 8 16,-3-1-80-16,4-6-128 0,-1-6-80 15,3-9-8 1,0-9-8-16,0-10-56 0,0-7-272 0,5-6-368 31,6 0-80-31,8-16 208 16,4-6-72-16,3-2-40 15,-4 1 327-15,-2 8 193 0,-7 5 104 16,-5 10 8-16,-3 0-24 16,-1 0 72-16,1 10 560 0,-1 5 113 15,0 2-129-15,1-2-264 16,0 0-176-1,-2-3-96 1,2-5 72 0,-5 0-80-16,3-7-440 0,-1 0-1257 15,0 0-2736-15</inkml:trace>
  <inkml:trace contextRef="#ctx0" brushRef="#br0" timeOffset="21139">20916 10297 176 0,'0'0'6025'15,"0"0"-5817"-15,0 0 0 16,0 0 440-16,0 0 184 16,0 0-256-16,0 0-112 0,45 131-159 15,-35-99-137-15,-2 0-24 16,2 0-32-16,-2-4 16 0,-3-5 16 15,0-6 48-15,-4-9-64 32,-1-4-56-32,0-4 144 15,0 0 368-15,0 0-160 0,0-6-424 16,0-8-88-16,0 1-128 15,0 0-216-15,7 2-16 16,4 3 144-16,0 5 128 0,2 3 88 16,-5 0-16-1,2 0 56-15,0 0 48 16,1 5 8-16,3 1 0 0,-2 1 0 15,2-1 0-15,4-2-8 16,1 0 0 0,4-4-48-16,1 0 40 15,0 0 8 1,-6 0 0-16,0-8-56 0,-3-7 48 0,-1 0-144 15,-3-6 48-15,-1 2 96 0,0-1 8 16,-2 3 56-16,-3 3 120 16,-4 5 136-16,-1 0 224 15,0 1 8 1,0 0-136-16,0 1-8 15,-3-2-80-15,-7 1-8 0,1 4 120 16,2 2 80-16,2 2-24 16,-1 0-7-16,-2 4-121 15,0 13-208-15,-4 2-40 0,-2 7-24 31,4 1-40-31,4 3-48 16,1-2 0-16,5 2-48 0,0-4 0 16,0-1-40-16,11-4 16 15,5-5-184-15,1-4-400 31,0-6-241-31,1-6-111 0,8-6-512 16,-3-14-1433-16,-6-2-3112 0</inkml:trace>
  <inkml:trace contextRef="#ctx0" brushRef="#br0" timeOffset="21484">21541 10536 5025 0,'0'0'1000'0,"0"0"-272"15,0 0-64-15,0 0 40 16,0 0-48-16,0 0-344 0,73 1-160 15,-51-4-144 1,3-9 8 0,2-1 24-16,-8 4-40 0,-4-1-400 15,-7 1-312-15,-8 1 104 16,0 3-304-16,0 1-152 0,-11 2 472 15,-1 2 592-15,4 0 576 16,2 0-112-16,1 0-128 16,-6 0-336-16,-1 6-216 0,-2-1-1449 15</inkml:trace>
  <inkml:trace contextRef="#ctx0" brushRef="#br0" timeOffset="31428">14019 15659 6241 0,'0'0'2856'0,"0"0"-2151"0,0 0-233 0,0 3 56 16,0 10-424-16,0 10-104 15,0 5 8-15,8 6 88 0,-3 4-16 32,3 1 208-32,-2 6 176 0,-1 3 72 15,1 4-8-15,-4 2-80 16,3 0-40-16,-3 0-127 0,1-5-169 15,-2-9-48-15,4-10-56 16,-3-10 0-16,1-8-8 0,-3-7-8 16,2-3-225-1,-2 0-319-15,0-2-320 16,0 0-688-16,0 0-1465 15,0 0-3648-15</inkml:trace>
  <inkml:trace contextRef="#ctx0" brushRef="#br0" timeOffset="32131">14011 15692 4689 0,'0'0'2096'15,"0"0"-1696"-15,0 0-224 0,0 0-128 16,0 0-48 0,0 0 0-16,0 0 8 15,0 0-8-15,142-23 0 16,-112 25-48-16,-7 12 48 0,-2 2 64 15,-3 2 168-15,-5 0 88 0,-4 1-8 16,-5-2-40-16,-3 2 64 31,-1 0 64-31,0 1-15 16,-3 1-105-16,-15-2-48 0,-4 2 0 15,-4-3-72-15,-2 0-64 16,-1 0-8-16,7-2-80 0,4 0-8 31,8 2-104-31,7 2-72 16,3 2 0-16,0 0-16 15,6-4 120-15,7-1 16 0,5-6 48 16,0 1 8-16,6-1-8 16,-1-2 8-16,-1 3 0 15,7 4 16-15,2 0 40 0,1 6-48 16,-1 3 56-1,3 1-64-15,5 12-360 16,-7-8-1633-16,-8-4-2992 0</inkml:trace>
  <inkml:trace contextRef="#ctx0" brushRef="#br0" timeOffset="32624">14550 16110 888 0,'0'0'648'0,"0"0"192"16,0 0 96-16,0 0-208 15,0 0-208-15,0 0-175 0,78-22-137 32,-74 2-208-32,-2-4-64 15,-2 0-224-15,0 2 7 0,-10 0 281 16,-3 2 369-1,-9 6 495-15,2 4 464 0,1 4-136 16,-2 4-39-16,5 2-97 0,1 0-368 16,4 4-352-1,1 10-128-15,4 6-56 16,4 2-48-16,2 2-96 0,0 1 8 15,0-2 32-15,5 1 32 16,6-4 8 0,1-2 64-16,-4-3 0 15,0-6 0-15,3 1-48 16,0-5-24-16,1-1-72 0,4-4-8 15,3 0-168-15,20-13-288 0,-7-8-912 16,-1-2-1905-16</inkml:trace>
  <inkml:trace contextRef="#ctx0" brushRef="#br0" timeOffset="33118">14776 15888 3696 0,'0'0'3113'0,"0"0"-2385"16,0 0-328-16,0 0 168 15,0 0-368-15,0 0 72 32,16 64 185-32,-1-40-65 0,-4 2-8 15,5 5 136-15,0-1-160 16,-1 0 8-16,-1-3-176 0,-2-3-88 0,-1-3-96 15,-3-10 0-15,3-2-8 16,-9-7 0-16,3-2-152 16,0 0-8-16,0-13 88 15,-2-9 64 1,2-7-80-16,-2-6-192 0,0 1-288 15,2 4-104-15,-3 2 167 16,2 10 257-16,0 4 120 0,-3 8 64 16,-1 4 48-16,2 2-48 15,3 0-40 1,0 0 104-1,1 0 0-15,2 0 8 0,-3 0-8 16,1 0 16-16,2 2-8 0,-4 0 0 16,1-2 0-16,-1 2 8 31,-4-2-16-31,0 0-72 0,0 0-648 15,0-2-1464-15,0-8-2545 0</inkml:trace>
  <inkml:trace contextRef="#ctx0" brushRef="#br0" timeOffset="33385">15110 15956 5153 0,'0'0'1512'0,"0"0"-936"15,0 0 488-15,0 0-248 0,0 0-447 16,0 0-217-1,42 118-48-15,-30-95-96 16,-1-8-8-16,-5 0 0 16,-1-8-392-16,-5-7-769 0,0 0-703 15,-5-1-1297-15</inkml:trace>
  <inkml:trace contextRef="#ctx0" brushRef="#br0" timeOffset="33585">15080 15792 3976 0,'0'0'2401'0,"0"0"-1801"15,0 0 128-15,0 0-424 16,0 0-304-16,0 0-824 0,0 0-2249 0</inkml:trace>
  <inkml:trace contextRef="#ctx0" brushRef="#br0" timeOffset="34044">15280 15932 3936 0,'0'0'2529'16,"0"0"-1993"-16,0 0-160 15,0 0 8 1,0 0-152-16,0 0-56 0,0 0-72 16,119 66-104-16,-99-64 0 15,-2-2-8-15,-5 0 0 0,-5 0-120 16,0 0-24-16,-7-6 48 15,-1 0 96 1,0-2 8 0,0 0 0-16,0 0 48 0,0 0 0 15,-11-2 104-15,0-1 184 0,-4 4 288 16,1 1 129-16,-1 0-49 31,1 4-64-31,2 0 0 0,6 2-184 16,-6 0-88-1,6 0-192-15,-2 10-104 0,3 5-64 16,-1 8-8-16,2 3 8 0,4 0 56 15,0 0-16-15,0-1-32 16,0-6-8-16,10-4 48 0,-3-4-48 31,2-5-8-31,-1-2 0 16,4 1 0-16,-1-3 0 0,5-2-256 15,10 0-480-15,-3 0-1176 0,-4 0-1377 16</inkml:trace>
  <inkml:trace contextRef="#ctx0" brushRef="#br0" timeOffset="34627">15550 15864 7089 0,'0'0'1816'15,"0"0"-831"-15,0 0-25 16,0 0-960 0,0 0 0-16,6 35 0 0,5-10 0 0,2 3 16 15,2-4-8-15,-7-2 56 16,3-4-48-1,-4-3-8-15,-2-10-8 16,-1-1 0-16,-2-4-264 16,3 0-328-16,0 0-104 0,4-2 231 15,-1-12 121-15,5-6 0 16,0-4-8-16,-1 0-88 0,1 0 24 31,-4 8 200-31,-2 3 120 16,-2 8 96-16,-1 5 72 15,0 0 184-15,2 0 248 0,4 10 56 16,1 2-136-16,2 1-192 15,0 0-152 1,3 1-72-16,-3-4 8 0,-2 0-8 16,4-2 0-16,-2 0-8 15,0-2 0-15,0 0 0 16,1-2 0-16,-1 0 0 0,-2-2 0 15,-4-2 56-15,1 0-8 16,-3 0 48-16,1-6 64 16,-1-14 17-16,1-8-9 15,-1-6-72-15,2-4-96 16,-7 2 16-16,0 6-8 15,0 5 64-15,0 7-56 0,0 6 8 16,-7 5-24-16,-15-1-521 0,1 1-1527 31,-2 3-3713-31</inkml:trace>
  <inkml:trace contextRef="#ctx0" brushRef="#br0" timeOffset="35884">13523 15932 1136 0,'0'0'2592'0,"0"0"-1207"0,0 0 87 16,0 0 40-16,0 0-344 15,0 0-519-15,0 0-281 0,-58 0-160 16,55 0-136-16,1 0-64 15,2 1-8 1,0-1 0 0,0 0 0-16,0 0 0 0,0 0 0 0,0 0 8 15,0 0-8-15,0 0 72 16,0 0 8-16,0 0-80 0,0 0-112 15,0 0-40-15,8 0 72 16,7 2 72 0,2-2 8-1,6 0 16-15,3 0-8 0,4 0 88 0,1 0-88 16,3 0 0-16,2 0 0 15,2 0 0-15,-1 0 0 0,-1-3 0 16,-2 1 0-16,-8-2-8 31,-7 2 8-31,-8 2 0 0,-4-2 8 16,-6 2 72-16,-1-2 168 15,0 0 456-15,0-2 32 0,0 0-456 16,-1-5-288-16,-15-2-776 31,3 1-1616-31,-3 1-4706 0</inkml:trace>
  <inkml:trace contextRef="#ctx0" brushRef="#br0" timeOffset="36820">13460 15837 704 0,'0'0'2912'0,"0"0"-1479"31,0 0-49-31,0 0 120 0,0 0-360 16,0 0-183-16,0 0-1 0,0 0-320 15,0-9-232-15,0 9-48 16,0 0 0-16,0 0-80 0,0 3-80 16,-10 7-152-1,-1 3-40 1,-2 0 72-16,-5 2-32 0,2 1 56 15,-3 0 24-15,-1 0 48 16,3-2 49-16,0-2 7 0,6-3-88 16,-5 2-40-16,8-3-56 0,1 0-48 31,1 0 0-31,1-2 0 15,0-2 0-15,4-2 0 0,-1-2 0 16,2 2 8-16,0-2-8 16,0 0 56-16,0 0-8 0,0 0-40 31,0 0 0-31,0 0-8 15,0 0-96-15,0 0 0 0,0 2-80 16,3 4 40-16,13 3 80 16,2-2 48-16,2 5 8 15,4-2-8-15,2 0 0 0,1 0 8 16,-1-2-8-16,1 1 8 31,-4-6 0-31,4 1 0 0,-2 0 56 16,-4-4-40-16,-2 0 40 15,0 0 16-15,-4 0-16 16,-4 0 40-16,-3 0 48 0,-3-2-40 0,-2-4-104 15,-3 1-176 1,0-8-841 0,0 1-1727-16,-8 2-7586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2:21:17.032"/>
    </inkml:context>
    <inkml:brush xml:id="br0">
      <inkml:brushProperty name="width" value="0.05292" units="cm"/>
      <inkml:brushProperty name="height" value="0.05292" units="cm"/>
      <inkml:brushProperty name="color" value="#FF0000"/>
    </inkml:brush>
  </inkml:definitions>
  <inkml:trace contextRef="#ctx0" brushRef="#br0">3664 9500 184 0,'0'0'2976'0,"0"0"-1111"16,0 0-817-16,0 0-32 16,-2 0 16-16,2 0-168 0,0-2-319 15,0 2-169-15,0 0-104 16,0 0-24-1,0-1-120-15,0 1-120 16,3-4 8-16,10 0 224 0,5-4 152 16,1-2-240-16,2-2-24 15,0-2-48-15,0-2-32 0,-3 0-48 31,0-2 80-31,-2-3-72 16,-3 0 96 0,-2-3-32-16,-1-1 0 0,-2 1-24 0,-8 7-40 15,0 2 96-15,0 7 40 0,0 4 144 16,0 2 24-16,0 2-40 15,0 0-64-15,0 0-72 32,0 0-88-17,0 0-48-15,0 0-48 0,-6 0 32 0,4 2-32 16,-1 4-24-16,0 4-24 0,-1 6-56 15,3 7 40-15,-3 7 24 16,4 4 88-16,0 4 8 31,0 1-8-31,0 4-40 0,0-1-64 16,0 0 24-16,0-5-128 15,0-5-120-15,0-4 16 0,4-7 8 0,1 0 72 16,-2-4 176 0,-3-2-16-1,0-2 64-15,0 0 8 16,0-2 0-16,0-1 56 0,0-1-48 15,0-3-8 1,0-4 8-16,0 0 56 0,0 0-8 0,-8 0 0 0,4-1 24 31,-5 1-8-31,-1-2-64 16,4 2 64-16,1-2-72 15,-3 2 0-15,4 1-64 0,-2-1-64 16,4 0-208 0,-1 0-160-16,3 0 24 0,0 0 200 0,0-2 184 15,0 0 88-15,0 0 8 31,0 0 160-31,0 0 312 0,0 0 192 16,0 0-104-16,0 0-48 16,0 0-160-16,0 0-56 0,0 0-32 15,0 0-136 1,0 0-136-1,0 0 0-15,0 0-200 16,0 0-56-16,0 0 8 0,11-2 64 16,7-4 184-16,6-1 0 15,-1 0 8-15,8 1-8 0,-1 2 8 16,3 0 16-1,1 2-24-15,0 2 0 16,-7 0 0-16,-4 0 0 16,-2 0 0-16,-10 0 0 0,-3 0 8 15,-6 0 48-15,-2 0 224 16,0 0 432-16,0-2 225 0,0 2 23 15,0 0-256-15,0-3-312 16,0-1-392 0,-15 0-720-16,-1 2-2297 15,0 1-3072-15</inkml:trace>
  <inkml:trace contextRef="#ctx0" brushRef="#br0" timeOffset="2160">3830 10129 1344 0,'0'0'1968'16,"0"0"-1056"-16,0 0 233 16,0 0 319-16,0 0-40 0,0 0-287 0,0 0-153 15,-23 2-256-15,12-2-64 0,-7 2-48 31,-1-2-136-31,-5 0-248 16,-4 0-32-16,-6 0-72 16,-1 0-120-16,-1-10-8 15,1 1 0-15,4 1 0 0,2-1 0 0,5 1 72 16,4-3-72-16,1 1 96 15,1 1 168-15,5-6-7 32,-3-2-129-32,2-8-120 0,-4-5-8 15,2-6-8-15,-4-4-40 16,1-2 48-1,0 0 8-15,1 3 0 0,2 5 64 0,4 4-64 32,4 6-8-32,2 1-88 15,1 0 0-15,5-3-33 0,0-2 17 16,0-4 0-16,5-4 48 0,6-4 56 15,1-5 0 1,-1 6 56-16,-3 1-48 0,2 6 40 0,-4 6-48 16,1 7-112-1,1 7 0 1,1 3 24-16,-1 0 8 0,4 1 16 15,4 0 64-15,-5 1 0 0,0-2 8 16,2-1 8 0,-1-1 48-16,1-4-16 0,3-1 120 0,-5 2-8 31,4-2-112-31,2 4-48 15,9 2-96-15,3 2 24 0,4 0 72 16,5 0 0-16,-1 2 16 16,5-2-16-16,-6 1 16 0,1 0-8 31,-5 1 8-31,-3-2-8 15,-1-1 40-15,-5 3 0 0,-1 3-48 16,1-1-80-16,-7 4 72 16,2 0-96-16,-1 0 88 15,1 0 8-15,0 0-40 0,0 0 48 31,-1 0 0-31,1 0 16 16,3 0-8-16,2 0-8 0,-4 0 16 16,4 0-8-16,-1 0-8 15,-1 0 0-15,2 0-16 16,0 0 8-16,-1 4 8 0,4 1-16 0,-5-1 8 15,2 3 0 1,-4 1 0 0,-1 0 8-16,1-1-56 0,1 2 48 15,-3 1 8-15,3 1 0 16,-1 4 8-16,-1-1 0 15,3 2 48-15,-3 0-56 16,-1 2 8-16,1 3-8 31,-2-2 0-31,-1 3 0 0,1 3 8 0,-3 1 0 0,3 2 56 16,-8-1-64-16,3 1 0 15,1-2 0-15,-7-1 0 16,3-1 8-16,0-3-8 0,-5 2 0 31,3-3 0-15,-2 2 0-16,-3 0 8 0,-1 2 48 0,0-2-40 15,0 3 32-15,0-4-40 16,0 1-8-16,-1 1 16 0,-6-4-8 16,2 2-8-16,-1-5 0 47,1 2 16-47,-3-4-16 0,0 2 8 15,1 0 8-15,-4-2 56 16,3-3-64-16,-2 2 57 15,-1-3-1-15,3-1-56 0,-3 0 96 16,3-1-32-16,-4-2 24 0,3 0 16 16,-3-2-24-16,-1 2-80 0,-3 2 8 15,2 0 0 1,-4 3-8-16,0-2-8 0,2 1 8 15,-5 1 56-15,2-4-56 16,1 1 0 0,0 0 56-16,2-1 24 15,3-3 24-15,0-1-64 0,2 1 104 0,-2-2 0 16,-2 2-8-1,-2 0-136-15,-1 0-8 0,0 3 0 16,-1-1 0-16,-2-1 8 0,0 1-8 31,3 0 16-31,2 1-8 16,3-3 0-16,2-2-8 0,4 2 8 15,-1-3 0-15,2 1 0 16,2 0 72 0,-4 0-8-16,0 0-24 15,-1 0 8-15,2 2 24 16,-7-2 88-16,2 3 88 0,-2-3-168 15,1 2-16-15,1 0 16 16,6-2-24-16,0-1-16 16,1 1 0-16,3-2 0 15,-1 0-40 1,1 2 48-16,-3-2-40 15,-1 2 40-15,-2 0-40 0,-3 0 72 16,-1 2-40-16,1-1 0 0,0-1-40 16,-1 0 0-16,4 0 0 15,0 0 8-15,5-2-8 0,-3 2 40 16,-3-2-48-1,1 0 16 1,2 2 32-16,-4 0-48 0,5 0-8 16,-1-1-48-16,4-1 40 0,1 2-32 15,-3-2 40-15,4 0 0 16,0 0 0-1,-4 0 8-15,2 0 0 16,-3 0 8-16,5 0 0 16,-3 0 40-16,0 0-40 0,3 0 8 15,0 0-16-15,0 0 0 16,0 0-16-16,0 0-80 0,0 0 40 15,0 0-72-15,0 0 56 32,0 0 0-32,0 0 64 15,0 0 0-15,0 0 8 0,0 0 8 16,0 0 56-16,0 0-16 15,0 0-40-15,0 0-8 0,0 0-248 16,3-9-1536-16,5-6-2273 31,-2 0-3537-31</inkml:trace>
  <inkml:trace contextRef="#ctx0" brushRef="#br0" timeOffset="25419">9894 9754 3088 0,'0'0'1584'0,"0"0"-831"16,0 0 247-16,0 0 288 0,0 0-216 15,0 0-279-15,0 0-185 16,0 0-16-16,0 0-8 16,0 0-88-1,0 0 8-15,0 0-64 16,0 0-136-16,0 0-104 0,0 0-192 15,0 0-8-15,0 0-136 16,0 0-32-16,0 0-8 16,11 6 88-16,1 9 88 0,4 6 8 31,3 5 72-31,2 4-72 15,3 4 0-15,1 2 8 0,-1 4 64 16,0 0-80-16,-1-4 8 16,-1-2 8-16,-9-5-8 15,2-9 0-15,-9-5-8 0,-2-7 0 31,0-3 16-31,-4-5 112 0,0 0 112 16,0 0 449-16,0 0 167 0,0-5-72 16,0-6-344-16,0-8-408 15,0-2-32 1,0-9-56-16,0-4-72 0,15-5-48 15,4-1-112 1,4-2-24-16,6-2 8 16,0 2 64-16,-3 0-128 0,1 7 63 0,-4 5 81 15,-7 9 104-15,-5 4 64 16,-3 7 48-16,-4 7-40 15,-4-1 48 1,3 4 0-16,-3-2 8 16,0 2 72-16,0 0-32 15,0-2-48-15,5-7-792 0,-2 1-2064 16,-3-1-3874-16</inkml:trace>
  <inkml:trace contextRef="#ctx0" brushRef="#br0" timeOffset="27781">15028 9758 3896 0,'0'0'1225'15,"0"0"-449"-15,0 0 168 0,0 0-48 16,0 0-216-16,0 0 104 16,0 0-327-1,0 0-113-15,3 0-16 16,-3 0 16-16,0 0-96 15,0 0-80-15,0 0 56 0,2 4-144 16,1 0-80-16,2 5 8 16,5 4-8-16,3 4 104 0,3 4 0 31,1 3-40-16,3 2 8-15,2 2 24 0,1 1-40 16,-4 0 0-16,-2 1-40 0,0-2 112 16,3-2-120-16,-9-4 0 15,4-1 0-15,-7-8 0 0,0-1 8 31,-5-3 0-31,2-3 0 0,-2-4-8 16,-3 0 0-16,0-2 88 16,0 0 8-16,0 0 96 0,0 0 80 15,2 0-24 1,-1 0-80-16,1 0-48 0,3 0-128 15,6-10 8 1,7-7-8-16,9-9 64 16,6-10-48-1,7-7 64-15,2-8-64 0,3 3-16 0,-9 2-56 0,1 4 48 16,-8 8-56-16,-2 6 56 15,-7 8-64 1,-1 6 72-16,-8 3-8 16,-6 5 0-16,-2 5-40 15,-1 1-24 1,3 0-128-16,5-6-888 0,-4 0-1296 0,-3-5-3674 0</inkml:trace>
  <inkml:trace contextRef="#ctx0" brushRef="#br0" timeOffset="30054">19342 9184 5145 0,'0'0'2480'0,"0"0"-1544"0,0 0 825 15,0 0-273-15,0 0-488 16,0 0-176 0,-5-16-271-16,5 16-353 0,0 0-64 0,0 0-136 31,0 0-112-31,0 0-136 0,5 12-57 15,12 8 169-15,6 9 96 16,4 6 40-16,-1 7 8 16,2 3 56-16,-1-1-16 15,-4-5-32-15,-4-2-8 0,-4-10-8 31,-2-6 16-31,-2-9 40 0,-5-8-48 0,-1-4 137 16,2 0 63-16,2 0 112 16,9-14-32-16,5-9-72 15,7-4-112-15,4-6-48 16,-1 3-48-1,-1 1 224-15,-1 3-56 16,-4-2-72-16,2 1-8 0,-5 3-40 16,1 4-8-16,-3 2-48 0,-4 4-72 15,-5 4 64-15,-2 4-384 16,-6 0-392-16,-5-2-537 0,-10 0-855 31,-14 0-5730-31</inkml:trace>
  <inkml:trace contextRef="#ctx0" brushRef="#br0" timeOffset="39834">4927 9726 856 0,'0'0'656'15,"0"0"0"-15,0 0-96 16,0 0-80-16,0 0 144 0,0 0-136 16,0 0-256-16,0 0 33 0,0 0 239 15,0 0 40-15,0 0 80 16,0 0 0-16,0 0-112 15,0 0-176 1,0 0-128-16,0 0-72 16,0 0 0-16,0 0 40 0,0 0 8 15,0 0 16-15,0 0-8 16,0 0 81-16,0 0-9 15,0 0 16-15,0 0-40 16,0 0 0-16,0 0 16 16,0 0-88-16,0 0-104 15,0 0 8-15,0 0-64 0,0 0 8 16,0 0-16-16,0 0-56 15,0 0 48-15,0 0-96 0,0 0 88 32,0 0 8-32,0 0 0 15,0 0-64-15,0 0 24 0,0 0 40 16,0 0-8-16,0 0 8 15,0 0-8-15,0 0 16 0,0 0 0 16,0 0 0-16,0 0 56 31,0 0-40-31,0 0 48 16,0 0 0-16,0 0-56 0,0 0 72 15,0 0-64-15,0 0-8 16,0 0-8-16,0 0 0 0,0 0 0 16,0 0-8-16,0 0-8 15,0 0-40 1,0 0 48-16,0 0-8 15,0 2-32-15,0 0 48 16,0 1 0 0,0 3 64-16,0-2-56 15,1 3 16-15,4-1-16 0,2 2 96 16,-1 1-96-16,2 4-8 0,0-1 16 15,3 4-16-15,1 0 16 16,-1 0-8-16,-3 0 0 16,3 0 40-16,1-4-48 0,-7 0 16 15,1-4 32-15,2 0-48 0,-8-4 0 31,5 0 8-31,-5-2-8 16,2-2 16-16,-2 0 88 16,0 0 32-16,0 0 168 0,0 0 136 15,0 0 40-15,0 0-72 0,0 0-152 16,0 0-128-16,0 0-88 31,0 0-40-31,0 0 0 16,0 0-48-16,0 0 40 0,0 0-72 15,0 0 80-15,0 0 8 16,0 0 0-16,0 0 112 15,0 0-40-15,0 0-24 0,0 0 16 32,0 0-64-32,0 0-8 0,0 0 0 15,0 0-56-15,4 0 40 16,-4 0-32-16,0 0-8 0,0 0-16 15,0 0 16-15,0 0-40 16,0 0 48-16,0-2 32 16,0 0 8-1,4 0-8-15,-1-2 16 16,2-4 0-16,3 0 0 0,-3-2-48 15,4-2 40-15,3 1-8 0,-4 0-64 16,3 1 24 0,-1-3 48-16,-1 4 8 15,-1-1-24-15,-3-1 24 16,-1 6 16-1,0-1-16-15,-2 0 48 16,1 2-40-16,-1 2 0 0,-2 0-8 0,0 2 0 16,3 0-16-16,-3 0 8 0,0 0-64 31,0 0 64-31,0 0 0 15,0-3 0 1,0 3-48-16,2-2-40 0,-1-2-8 0,4 0 104 16,-2-1 0-16,1-3 8 15,0 2 8-15,-2-1-8 0,3 3 8 31,-3 0-16-31,1 3 0 16,-3-1-16-16,1 0-32 0,3 0 40 16,-3 0-64-1,4 0-24-15,-3 0 8 0,1 0 40 16,0-1 40-1,-3 1 8-15,3 0 0 0,-3 2 16 16,0 0 56-16,0 0-8 16,0 0-56-16,0 0 64 0,0 0-64 15,0 0 8-15,0 0-16 16,0 0 0-16,0 0 8 15,0 0 48-15,0 0 16 16,0 0-24-16,0 0 32 16,0 0 24-16,0 0-8 15,0 0-96-15,0 0-48 0,0 0-976 16,-3 4-3417-16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2:22:43.077"/>
    </inkml:context>
    <inkml:brush xml:id="br0">
      <inkml:brushProperty name="width" value="0.05292" units="cm"/>
      <inkml:brushProperty name="height" value="0.05292" units="cm"/>
      <inkml:brushProperty name="color" value="#FF0000"/>
    </inkml:brush>
  </inkml:definitions>
  <inkml:trace contextRef="#ctx0" brushRef="#br0">10086 4338 24 0,'0'0'3240'0,"0"0"-1399"16,0 0-665-16,0 0 176 0,0 0-216 15,0 0-303-15,0 0-209 16,0 0-184-16,0 1-152 16,0-1 16-16,7 2 176 0,4-2 200 31,5 0-144-31,-1 0 16 0,7 0 17 15,-2 0-249-15,1 0-144 16,8 0 24 0,5 0-64-16,3-5-16 0,5-3-72 0,5-1-40 15,3 1 104-15,-2 1-64 31,4-2 48-31,-4 3-16 0,4-2 24 16,1 0-16-16,2 3-24 16,3-4 24-1,7 1-80-15,4 2 72 0,4-1-72 0,1 0 104 16,4 3-8-16,3-2-48 15,-1 0 16 1,1 0 32-16,3-2-16 0,-3 2-88 16,1-4 72-16,-3 2-72 15,-4-4 72-15,-6 0-24 31,-8-1-40-31,-2 2 8 0,-6-1-8 0,0 3-8 16,-6 2 0 0,-5-1 0-16,-5 4 8 0,-6 0-16 0,-7-1 8 15,-1 3 0-15,-6 0-8 16,0 0-48-16,-3 2 48 31,2-2 0-31,0 2 8 0,-3 0 0 16,3 0-8-16,-3 0 8 15,2 0 0-15,-1 0-48 0,-2 0 32 16,1 0 8-16,-5 0 0 15,1 2 0-15,-1 2-8 0,1-2 8 16,-3 1 8 0,2-1-8-1,-3 0 8-15,1 0-8 0,-4-2 8 16,3 2 0-16,0-2-8 15,-5 0 8-15,0 0 8 16,0 0 160-16,0 0 56 0,0 0 48 16,0 0-168-16,0 0-104 31,-5 6-608-31,-2 1-1432 0,-10 4-3354 0</inkml:trace>
  <inkml:trace contextRef="#ctx0" brushRef="#br0" timeOffset="2412">9130 2962 2680 0,'0'0'1952'16,"0"0"-599"-16,0 0-137 0,0 0-112 15,-40 0-312-15,27 3-552 0,-3 10-240 16,-2 7-64-16,0 6 0 15,-1 4 64-15,1 6 56 16,0 3-8 0,2 2 97-16,3 1 23 15,0 1-24 1,4-1-64-16,1-1-80 0,4-2 0 0,4-1 0 15,0-4 0-15,0-2 0 16,0-4-56-16,4-5-24 0,4-4-176 31,1-2-129-31,1-6-119 16,1-5 40-16,-3-1 24 15,-1-5-24-15,1 0 120 0,2-7 344 16,1-14 8-16,0-11 176 16,-3-5 16-16,2-1 168 0,-8 2 152 31,-2 6 248-31,0 6-143 15,0 6 287-15,-7 5-264 0,-2 8-248 0,-3 1-272 32,3 4-128-32,-1 0-688 0,2 0-913 0,0 6-535 15,8 6-985-15,0-2-791 0</inkml:trace>
  <inkml:trace contextRef="#ctx0" brushRef="#br0" timeOffset="2735">9117 3227 1384 0,'0'0'2112'32,"0"0"-1336"-32,0 0-536 15,0 0-224-15,0 0 401 0,0 0 111 16,50 104-272-16,-30-74-128 15,2-8-120-15,-1-3 72 0,4-6-80 16,-3-9 8-16,2-4 48 16,-6 0 120-16,3-2 184 0,-3-18 112 15,-5-4 48-15,-2-6-8 16,-8-3 16-16,-3 1 224 15,0-2-7 1,-19 4-177-16,-2 7-56 16,0 2-352-16,2 12-8 15,1 2-152-15,7 7-120 0,6 0-872 16,0 7-785-16,5 8-1135 15,0 0-1041-15</inkml:trace>
  <inkml:trace contextRef="#ctx0" brushRef="#br0" timeOffset="3921">9634 2926 1272 0,'0'0'920'0,"0"0"-384"16,0 0 352-16,0 0 80 15,0 0-255 1,-39 146 63-1,12-84 296-15,-2 6-120 0,-3-2-72 0,1-1-95 16,5-11-249-16,-58-173-10834 125,92 72 10298-110,-6 0 0 1,4 6 0-16,1 2 0 16,2 10 0-16,-4 20 0 0,5 5 0 15,-5 0 0-15,0-6 0 16,-4 4 0-16,4 6 0 15,-5 0 0-15,0 0 0 16,0 0 0 0,0 0 0-16,0 0 0 0,0-4 0 15,0 0 0-15,0 2 0 16,0 2 0-16,0 0 0 0,0 0 0 15,0 0 0-15,0 2 0 16,-2 4 0 0,-2 2 0-16,-3 0 0 15,-1 0 0-15,0 0 0 16,2 0 0-16,-1 0 0 15,2 0 0-15,0 3 0 0,4-4 0 16,1 1 0-16,-2 0 0 0,2-1 0 31,0-1 0-31,0-3 0 16,0 1 0-16,0-2 0 0,0 0 0 15,0-2 0-15,0 0 0 16,0 0 0-16,0 0 0 16,7 0 0-16,-3 0 0 0,0-6 0 31,1 1 0-31,-1-1 0 15,3-3 0-15,1 7 0 0,3 0 0 0,1 2 0 16,-1 0 0-16,0-2 0 16,0 2 0-16,-3-4 0 15,4 0 0-15,-7 0 0 16,1-2 0-1,-3 0 0-15,-1 0 0 16,-2 2 0-16,2 0 0 16,-2 0 0-16,0 0 0 0,0 3 0 0,0-2 0 15,0 1 0-15,-4 2 0 16,-4 0 1512-1,8 0-160-15,0 0-224 16,0 0-143-16,0 0-305 16,0 0-312-16,0 0-368 15,-14-2-168-15,14 4-232 0,0 12 248 16,0 0 144-16,0 4 8 15,1-2 0 1,6-2 0-16,-4 0-8 16,5-3-152-16,-3-6-144 15,1-3-33-15,-1-2 49 0,-3 0 160 16,3 0 128-16,-5 0 128 15,0-7 465-15,0-8 79 0,0-2-256 32,0-2 32-32,0-1-128 15,0 2-192-15,0 0-48 16,0 6-64-16,0 2-16 0,0 4 0 15,-5 4-256-15,3 2-632 16,1 0-1409-16</inkml:trace>
  <inkml:trace contextRef="#ctx0" brushRef="#br0" timeOffset="4728">9576 3278 576 0,'0'0'464'0,"0"0"168"16,0 0 40 0,0 0 64-16,0 0-144 15,0 0-192-15,0 0-192 16,0 0-64-16,0 0-56 0,39 51-40 15,-28-46-32-15,2 1 32 32,0-1-40-32,-2-1 65 0,2-2-65 15,-6-2 40-15,1 0-24 16,0 0 48-16,3 0 48 15,-6-2 8-15,3-11 16 0,-2 2-8 16,-1-1 40-16,-3 1 144 16,-2 4 144-16,0 1 120 15,0 0 128 1,0 1 16-16,0 1-152 15,0 0-111-15,-7-1-209 0,-4 1-160 16,3-2-96-16,-3-1-328 0,-7 3-745 16,5 0-1391-16,-1 0-2865 15</inkml:trace>
  <inkml:trace contextRef="#ctx0" brushRef="#br0" timeOffset="24035">11514 4492 1824 0,'0'0'2913'0,"0"0"-1817"0,0 0-344 16,0 0 120-16,0 0-56 31,0 0-288-31,0 0-344 16,0 0-168-16,0 0-16 0,0 0 16 0,0 0-8 15,0 0-8-15,0 0 80 16,0 0 152-16,0 0 57 0,0 0 47 15,0 0 0 1,0 0 24 0,0 0-24-16,0 0-8 15,0 0-64-15,0 0-72 0,0 0-104 16,0 0-8-16,0 0-64 0,0 0 40 15,0 0 0-15,0 0-40 0,0 0 40 32,0 0 24-32,0 0 0 15,0 0-32-15,0 0-48 16,0 0-8-16,0 0-48 0,0 0 0 15,5 0 8-15,-5 0-32 16,3 0-16-16,5 6 24 16,3 3 72-1,2 4 16-15,8 5 32 16,2 2-40-16,1 2 8 0,0 0 40 15,2 0-8-15,-3 0-40 16,-1-4 0-16,-2-2 48 16,-9-4-48-16,0-3-8 0,-6-5 0 31,-2-2 8-31,1-2 0 15,-4 0 112 1,0 0 40-16,0 0 88 0,0 0 32 0,0 0 104 16,0 0-16-16,0-2-144 0,0-4-119 15,5-5-105-15,-1-3-56 16,3-6-1-1,1-4 57-15,3-1 8 16,4-4 8-16,-4 1 41 16,0 4-49-16,-3 2-8 0,1 2 0 15,0 6-8-15,-4 2 0 16,3 3-65-16,-6 1 65 15,1 3-80-15,3 1 88 16,-4 0 0-16,1 0 8 16,-1 2-8-16,-2-1 0 15,5 1 48-15,-5 2-32 0,0 0-8 16,0 0 0-16,0-2 0 15,0-2-8 1,8-7-736-16,3 0-1240 16,-6 1-3097-16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2:24:42.235"/>
    </inkml:context>
    <inkml:brush xml:id="br0">
      <inkml:brushProperty name="width" value="0.05292" units="cm"/>
      <inkml:brushProperty name="height" value="0.05292" units="cm"/>
      <inkml:brushProperty name="color" value="#FF0000"/>
    </inkml:brush>
  </inkml:definitions>
  <inkml:trace contextRef="#ctx0" brushRef="#br0">11698 10981 4849 0,'0'0'1840'15,"0"0"-200"-15,-3 0-111 16,3 0-105-16,0 0-376 16,0 0-384-1,0 0-248-15,0 0-136 0,0 0-72 16,0 0-63-1,0 0-105-15,0 0-40 32,0 0-16-32,0 0-49 0,0 0 49 31,0 0-96-31,5 0 24 15,3 8 88-15,8 8 8 16,2 4 144-16,3 2-15 0,0 5 7 16,1 0 16-16,1-1-72 15,-4-2-8-15,-1-1-72 16,-2-8 0-16,-5 0 0 0,1-8 8 31,-4 1-8-31,0-4 0 0,-5 1 0 0,0-5 0 0,-1 2 0 16,0-2 72-16,-2 0 24 15,0 0-8-15,0 0 24 16,4 0-16-16,0-13-24 0,4-6-16 0,3-7-56 15,5-6-8-15,2-2 0 16,1-3 0 0,2 3-8-16,-1 4-40 0,-3 3-24 0,0 6-8 15,-6 6 8-15,-3 4 64 16,-2 5 0-16,-6 4 8 0,0 0 0 15,0 2 64-15,0 0-56 16,0 0 96-16,0 0-32 0,0 0 8 0,0 0-16 16,0 0 8-16,0 0 8 15,0 0-8-15,0 0-8 16,0 0-56-16,0 0-8 0,0 0 0 15,0-7-320-15,0 1-1689 16,0-3-5016-16</inkml:trace>
  <inkml:trace contextRef="#ctx0" brushRef="#br0" timeOffset="7463">5314 9509 3064 0,'0'-9'2393'16,"-3"0"-1481"-16,-7-3-160 0,-4-2 264 15,-4 0 209-15,5 4-113 32,-5 1-216-32,7 4-248 0,3 3-104 15,-2 2-64-15,-1 0 8 16,4 0-184-1,-9 16-304-15,3 9-64 0,-3 14-40 0,3 7 24 16,2 8 8-16,3 8 72 16,1 4-16-1,4 1-32-15,2-3 48 0,1-4 0 16,0-6-72-16,0-5-40 15,8-11 8-15,8-4-72 16,0-8 48-16,2-9-208 0,1-4 136 16,4-7 72-1,-1-6 24-15,-1 0 24 16,5-8 80-16,-2-16 120 0,-1-8-120 15,-4-4-40-15,2 0-96 16,-8-1-136-16,-5 3-296 31,-4 4-472-31,-4-6-337 0,0 10-879 16,-4 6-953-16</inkml:trace>
  <inkml:trace contextRef="#ctx0" brushRef="#br0" timeOffset="7834">5264 9820 544 0,'0'0'2376'15,"0"0"-992"-15,0 0 89 0,0 0-137 16,0 0-248-16,0 0-568 16,0 0-520-16,0 0-312 15,-8 24 128-15,27-20 104 0,7-2 72 16,2-2-88-16,-2 0 96 15,-2-2-176 1,-5-11-232-16,-3 0-88 0,-4 1-288 16,-11-2 104-16,-1 4 408 15,0 1 272-15,-5 5 312 16,-8 4 152-16,1 0 128 0,-1 0-144 15,1 13-192 1,1 4-128 0,5 8 8-16,1 1 0 0,5 4 72 0,0 4 16 15,0 0-88-15,11 2 0 16,2 3-32-16,5-5-88 15,-1 0-16-15,-4-8-224 0,5-3-952 16,-3-8-1160-16,-7-9-2049 16</inkml:trace>
  <inkml:trace contextRef="#ctx0" brushRef="#br0" timeOffset="8186">5550 9986 1720 0,'0'0'1896'0,"0"0"-1392"0,0 0 65 15,0 0-201-15,0 0 16 16,0 0-16-16,82-34-88 0,-59 12-88 16,-4-2-32-16,2-4 152 31,-8 2-168-31,-6 4-56 0,-7 4 88 15,0 4 16 1,-8 2-16-16,-15 3 136 0,0 3-112 0,-6 6-88 16,5 0-104-16,-5 13-8 0,8 10-80 15,2 9 0 1,7 5 64-1,9 1 8-15,3 0-8 0,0-2 8 16,15-6 8-16,6-6 0 16,0-3 56-16,1-10-48 0,1-5-8 15,-4-6 0-15,2 0-248 0,2-21-512 31,-5-7-1008-31,-5-1-2809 16</inkml:trace>
  <inkml:trace contextRef="#ctx0" brushRef="#br0" timeOffset="8863">5750 9777 2776 0,'0'0'3057'0,"0"0"-2049"15,0 0-816-15,0 0 328 16,0 0 176-1,0 0-392-15,28 131-200 0,-20-97-96 0,1-2-8 32,0-5 16-32,-1-6-16 15,-2-3 0-15,-3-8 8 0,-3-3 0 16,5-5 0-16,-5-2 152 0,0 0 96 15,0 0 329-15,0-13-129 0,0-6-432 16,0-7-24 0,0-7-56-1,0 0 40-15,3-4 8 16,5 3 0-16,4 5-72 0,-4 10 32 15,3 6-80-15,-3 10-48 0,0 3-145 16,2 1 73-16,0 20 240 31,4 1 8-31,1 3 8 0,-4-2 32 16,5-5-40-16,-5-6-8 15,1-4-40-15,-1-3-40 0,-3-4-80 16,3-1 48-16,1 0 120 16,1 0 0-1,4-6 56 1,6-6-48-16,4-6 80 0,-1 0-40 15,2-4-40-15,-4 1 48 0,-5 2-8 16,-4 0 8-16,-12 4 64 16,-3 0 89-16,0 2 175 0,-6 0 32 15,-12 3 136-15,0 3-152 31,0 3-112-31,1 2-112 16,2 2-152-16,-1 0-24 0,1 6-96 16,6 9-24-16,-1 4 16 15,2 3 40-15,5-1-40 0,3 4 40 16,0-1 0-16,0-2 48 15,0-4 8 17,11-4 0-32,-3-2-8 0,0-6-40 0,7-2 0 0,-1-4 48 15,7 0-216-15,23-8-504 16,-9-10-777-16,1 2-1535 0</inkml:trace>
  <inkml:trace contextRef="#ctx0" brushRef="#br0" timeOffset="9667">6380 9666 3688 0,'0'0'360'0,"0"0"-208"0,0 0 184 31,0 0 33-31,50 111-161 16,-39-68 208-16,1-1-128 0,-4-4-232 15,3-5-48-15,-6-12-8 16,1-7 16-16,-6-8-8 0,0-6 168 15,0 0 688-15,0-9-304 0,0-14-560 16,0-5-80-16,0-6-200 16,0-4-168-16,21 1-176 0,0 3 160 15,7 4 104 1,1 2 208-1,-3 3 96-15,-4 3 56 0,-4 3-8 16,-7 5 8-16,-4 2 152 16,-7 6 400-16,0 0 384 31,0 4-56-31,0 0-72 0,0 2-64 0,-3 0-143 15,-7 8-577-15,-1 11-24 16,-1 5-8-16,1 5 8 16,5 4 0-16,1 1-8 0,5-4 0 15,0 0-8-15,0-7-32 0,0-4 0 31,9-4-48-31,0-4-8 16,5-7 15-16,1-2 9 16,6-2 8-16,1-2-8 0,1-16-16 15,-4-4 32-15,-1-6-8 16,-5-2-48-16,-7 2 120 0,-2 0 0 15,-4 5 56-15,0 6 64 32,0 2 40-32,-7 7 128 15,-3 5 73-15,4 3-177 0,3 0-184 16,3 9-152-16,0 14-32 0,0 5 136 15,0 2-8-15,0 4-16 0,11-4 72 16,5 0-73 0,4-6 17-1,-1-4 48-15,0-8-48 16,1-8-120-16,1-4-296 0,9-18-432 15,-5-12-888-15,-4 0-3089 0</inkml:trace>
  <inkml:trace contextRef="#ctx0" brushRef="#br0" timeOffset="9947">6806 9653 2864 0,'0'0'624'0,"0"0"-232"16,0 0 521 0,0 0-377-16,118-44-224 0,-90 29-312 0,-2-8-328 15,-7 3-1265-15,-11 4-1127 0</inkml:trace>
  <inkml:trace contextRef="#ctx0" brushRef="#br0" timeOffset="10462">6913 9453 1824 0,'0'0'2937'0,"0"0"-2025"16,0 0-224-16,0 0 448 15,-3 143-320-15,3-96-456 16,1-5-256-16,11-3-96 16,4-9 0-16,-2-11-8 15,2-10-48-15,4-9-176 16,7 0-152-16,2-26 24 0,2-6-280 15,0-4-320-15,1-3-64 16,-8 5 495 0,-4 4 521-16,-1 4 153 15,-11 4 175-15,-1 4 152 0,-3 4 272 16,-4 0-264-16,0 2-320 15,0-1-72 1,0 4 32-16,0 1 64 0,0 2 120 0,-6 1 24 31,-5 3 128-31,-1 2 80 16,-1 0-55-16,2 0-233 0,0 13-120 15,0 6-80-15,2 4-40 16,1 1 56-16,0 4-16 16,5 0-48-16,0 2-8 0,3-1 0 31,0-1-48-31,0-3 24 15,6-3 16-15,6-1-64 0,4-6-24 0,3-2-216 16,1-9-321-16,2-4-239 16,1 0-72-16,-1 0 88 31,-2-13-48-31,-1-2 216 0,-3-2 455 15,0-2 233-15,-3-2 48 0,3-9-48 16,-4 4-48-16,-4 5-2384 0</inkml:trace>
  <inkml:trace contextRef="#ctx0" brushRef="#br0" timeOffset="13948">17097 9628 5553 0,'0'0'2272'0,"0"0"-1592"16,0 0 641-16,0 0-65 0,0 0-96 15,0 0-248-15,0 0-424 16,-92 21-400-16,64 26-88 0,2 15 0 16,-3 15 184-16,5 12 145 31,2-1 63-31,9-7-48 0,6-11-80 15,7-14-160-15,0-18-104 16,3-14-16-16,17-14 8 0,6-10 0 16,9-12 8-16,7-31 200 15,5-21-24-15,-2-11-88 31,-8-12-88-31,-8 1-136 0,-11 6 88 16,-13 13 48-16,-5 16 80 16,0 15 88-16,-13 13 56 0,-8 12 8 15,3 4-176-15,5 7-56 16,7 0-184-16,3 0-1048 15,3 0-769 1,0 0-719-16,5 0-233 0,12 0 232 16,6 0 857-16,1-6 840 15,-6-4 480-15,0-2 544 0,-5-2 496 16,-2 1 856-16,-6-2 216 15,0 2-111 1,-2 2 23-16,-3 5-56 16,3 2 9-16,-3 4-353 0,0 0-672 15,5 2-408-15,3 18-128 16,3 14 128-16,5 12 120 0,1 12 56 15,-5 6 264-15,0 2 0 32,-4-1-88-32,-3-9-144 0,-4-10-8 31,-1-12-40-31,0-11-16 0,0-12-15 0,0-11 79 0,0 0 272 15,-3-5-288-15,-8-20-192 32,3-7-608-32,1-4-89 15,7 0-71-15,0 6 168 0,0 10 280 16,8 8 136-16,2 10-24 15,6 2 112-15,2 0 96 0,5 14 120 16,1 2-48-16,-2 2-64 16,3 2 48-16,-4 0-48 31,-4 2 0-31,-7 0 96 0,-7 1-56 0,-3-2 96 15,-3 3 144-15,-20 3 248 32,-14-1-176-32,2 0-208 0,-6-5 0 0,11-6 8 15,10-9-160 1,7-6-232-16,13-17-928 15,0-13-1504-15,15-4-4346 0</inkml:trace>
  <inkml:trace contextRef="#ctx0" brushRef="#br0" timeOffset="15191">17670 9946 640 0,'0'0'1464'0,"0"0"-208"0,0 0 233 15,0 0-321-15,0 0-280 31,0 0 48-31,0 0-112 0,-3-28 41 16,-5 24 31-16,-4 2 40 16,-7 2-200-16,0 0-272 15,-4 8-184 1,-1 12-168-16,3 2-48 0,8 4-64 0,5 0-48 31,8-4-16-31,0 1-8 0,0-6-48 16,13-4 40-16,6-3-16 0,4-5-88 15,1-3 0-15,0 0-40 16,-4 0-56-16,-4 0-8 0,-11 7-120 15,-2 1 16 1,-3 8 208 0,-3 2 176-16,-12 4-72 0,-3-2-200 0,4-6 48 15,2-6-449-15,12-10-1159 16,0 0 128-16,0 0-121 15,12-16-431-15,10-3 928 16</inkml:trace>
  <inkml:trace contextRef="#ctx0" brushRef="#br0" timeOffset="16290">17720 10161 112 0,'0'0'1120'0,"0"0"160"0,0 0 72 16,0 0-383-16,107-47-81 15,-88 34-288-15,-1-8-328 0,-2 0-144 16,-3-2-128-16,-5-1-288 31,-6 4-232-31,-2 4-104 0,0 5 64 16,-13 2 223-16,-5 7 337 15,-3 2 297-15,5 0-41 16,-4 13 288-16,1 8 48 0,3 7 168 16,5 0 184-16,6 2-200 31,5-2-360-31,0-1-216 0,3-7-64 15,10-2-24-15,5-9 8 16,-1-4-23-16,-4-5 7 0,5 0-16 16,-2-14 144-16,2-15-200 15,3-5-96 1,-6-5-449-16,1-4-191 15,-5 3-216 1,-3 8 224-16,-3 8 728 0,-3 12 16 0,1 8 1184 16,-3 4-184-16,0 0-752 0,0 18-216 15,1 8-48-15,3 4 72 16,2 2-64-1,2-2 0-15,3-4-8 16,6-5-48-16,-3-8-272 16,9-9-328-16,-4-4-96 0,4 0-152 15,-1-9-144-15,3-12-201 16,0-2-39-16,-5 1 360 0,-4-1 904 31,-5 3 16-31,-8 4 1040 0,1 7 489 16,-4 2 535-16,0 7-432 15,1 0-880-15,-1 0-600 16,7 14-87-16,-1 7 39 0,4 2 48 15,4 1-56-15,-2-1-88 32,4-8-8-32,0-4 0 0,2-7-40 15,1-4-417-15,5-2-87 16,2-17 16-16,0-3-72 15,2 1-208-15,-3-2-64 0,-5 3-200 16,-4 0 335-16,-5 0 377 16,-1 2 360-1,-8 2 208-15,-2-2 657 0,0 0 47 16,0 0-184-16,0 0-24 15,-5 2-88-15,3 4-280 16,0 3-176-16,-1 5 120 0,2 3 8 16,-3 1 48-1,4 0 1-15,-6 0-145 16,1 7-48-16,-5 8 96 15,1 2 192-15,-3 6-40 0,1 1-184 16,3 6-104-16,2 0-88 16,1-2-8-16,5 0-8 0,0-1-8 31,0-8-72-31,8 0 16 15,6-10-16-15,-1-1 24 0,3-5 48 16,-1-3-72-16,3 0-32 16,3 0 112-16,3-7-56 0,3-5-80 15,1 1-96 1,6-2 88-16,-4 2 144 0,-4-2-568 31,0 1 336-31,-5 3 127 0,-2-2-183 16,-2 5 208-16,-6 2 80 15,-5 2 0-15,-4 2 192 0,-2 0 273 16,0 0-185-16,0-2 32 31,0 2-72-31,0 0-232 0,0 0-8 16,2 0 0-16,-2 0 0 0,0 0 176 15,0 0 408-15,0 0 224 16,0 0 32-16,0 0-192 0,0 0-648 15,-13 0-168 1,-5 0-1880 0,-1 0-4874-16</inkml:trace>
  <inkml:trace contextRef="#ctx0" brushRef="#br0" timeOffset="23098">4213 9521 3080 0,'0'0'1905'0,"0"0"-1353"0,0 0-80 15,0 0 640-15,0 2 216 16,0-2-239-16,0 0-321 0,0 0-256 15,0 2-88-15,0-2-88 32,0 0-168-32,0 0-160 0,0 2-8 15,0-2-56-15,3 2-24 16,-3-2 72-16,2 2-40 15,4 0 48-15,-1 2 0 0,1 2 16 16,6 0 56-16,-1 0-8 16,2 3-48-1,8-2-8-15,3 5 72 0,7 3-72 31,11 0 40-31,11 4 128 0,4 0-64 0,7 1 0 16,-1-1-48-16,-1-2-48 0,-3 0 40 16,-1-4-48-1,-11 2 0 1,2-3 64-16,-10-3-56 0,-1 4-8 0,-1-3 72 15,-6-1-32 1,-3 0-24-16,-6-3 72 0,-4 0 8 16,-5-4 88-16,-7 0 8 0,-1-2 80 31,-5 2 249-31,0-2 279 15,0 0 152-15,0 0-56 0,0 0-176 16,0 0-160-16,0 0-240 16,0 0-240-16,-3 0-88 0,-12-6-1728 15,2-6-3201-15,-3 3-6169 0</inkml:trace>
  <inkml:trace contextRef="#ctx0" brushRef="#br0" timeOffset="24388">4906 10080 1464 0,'0'0'2816'0,"0"0"-1095"0,0 0-265 0,0 0-112 15,0 0-359-15,0 0-393 32,0 0-208-32,0 0-104 15,0 0 8-15,0 0 144 0,0 2 120 16,0 3 56-16,-5 3 8 15,-11 3-288-15,-7 8-248 0,-4 2-64 16,-3 5 113-16,-5 1-25 16,4 1-32-1,-3 0 64-15,2 2 16 16,0 0-104-16,-5 0 24 0,1 2-64 15,1-4 56-15,1-1-56 32,3-4 8-32,5-1-8 0,2-3 0 0,6-2-8 15,0-2-16-15,5-2-32 16,2 2 40-16,-2-3 0 15,2 2 8-15,0-2 0 0,-4 1 8 16,1 4 8-16,-3-3-16 16,3 0 16-1,-1-2 40-15,4-2-56 16,3-2 0-16,3-2-16 15,0-2 0-15,4-2-40 16,-1 0 8-16,2-2 32 0,0 2-48 16,0-2 16-16,0 0 40 0,0 0 0 15,0 0 8-15,0 0 0 31,0 0 0-31,0 0 0 16,0 0-8-16,0 0-48 0,0 0-24 16,0 0 0-16,0 0-8 15,0 0 32-15,0 0 48 0,0 0-64 16,0 0-481-16,0-14-1031 31,3 0-2849-31,2-4-1864 0</inkml:trace>
  <inkml:trace contextRef="#ctx0" brushRef="#br0" timeOffset="27564">3333 9325 128 0,'0'0'4849'15,"0"0"-3233"-15,0 0-632 0,0 0-376 16,3 0-512-16,5 4-96 15,8 5-256-15,7 8 256 32,7 2 416-32,1 5 48 0,3 5-40 15,-3-3-31-15,-2 0-161 16,-5-5-80-16,-3-2-80 0,-3-5-72 15,-10-4 48-15,3-4-40 16,-6-2 48-16,1-2 0 16,-6-2-56-1,0 0-800-15,0-16-1497 0,0-2-3224 16</inkml:trace>
  <inkml:trace contextRef="#ctx0" brushRef="#br0" timeOffset="28007">3749 9287 5065 0,'0'0'1848'15,"0"0"-1000"-15,0 0 392 0,0 0 225 16,0 0-481-16,0 0-672 0,0 0-128 16,-55 136-40-16,39-100-96 15,3-4 16-15,2-6-64 31,5-6 8-31,1-4-8 0,5-2-8 16,-5-2 0-16,3 0-72 16,2 2 80-16,-1-4 8 0,1 3 0 15,0-2-8 1,0-1-8-16,0 5-64 0,0-2 8 31,0 4-40-31,1 2 16 0,7 1 72 16,7 3-32-16,-4-4 48 0,4 2-8 15,-7-3 0-15,-2-4 8 0,1 0 8 16,-4-2 0-1,3-4 0-15,-4-3 0 16,0 2-8 0,-1-5-24-16,-1-2-696 0,0 0-1249 15,0-10-1935-15</inkml:trace>
  <inkml:trace contextRef="#ctx0" brushRef="#br0" timeOffset="28950">3838 9637 3672 0,'0'0'2169'31,"0"0"-1761"-31,0 0-200 0,0 0 216 16,0 0-248-16,0 0-168 15,0 0 72-15,0 0-80 0,84 96 0 16,-71-90 8-16,-2-2 0 16,-3-4 48-16,2 0 48 31,-3 0 0-31,-1 0 24 0,4-8 128 15,-2-7 120-15,-7-5-16 16,3-5-128-16,-4-1 24 0,0 3 161 16,-5-2 223-16,-11 3-88 0,1 4 64 15,-3 4-288 1,5 4-24-1,2 4-168-15,3 4-136 0,5 2-64 16,3 0-216-16,0 0-392 16,0 0-336-16,0 0-49 0,0 0 1 15,0 0 8-15,0 0 64 0,0 0 224 31,0 0 295-31,0 0 201 16,1 0 152-16,4 0 112 16,0 0 112-16,-2 0 160 0,1 0 97 15,2 0-73-15,0 0-96 0,6 0-8 16,1 10 40-16,0 4-8 31,4 2-64-31,0 2 0 0,-1-2 0 16,3-2-112-16,-6-1-40 15,5-6-8-15,-4-3 0 0,-1 0 8 16,-1-4 56-16,-4 0 8 15,1 0 80-15,1-4 120 16,-7-9 88-16,2-6-56 0,-3-1-32 31,-2-2-64-31,0 2-56 16,0 0-56-1,0 0-40-15,-2 2 24 0,-4-3-72 0,1 6-8 16,0-2-8-16,2 4-56 16,1 5 0-1,-1-1 56-15,3 7 8 0,-3 0 8 16,3 2 200-16,-2 0 216 15,2 0-87-15,0 0-169 16,0 0-120-16,0 0-48 0,0 0-104 16,0 0-40-1,0 0-48-15,0 6-33 16,0 5 97-16,5 1 112 0,3 4 16 15,2 2 24-15,1-2-16 16,-3 0 0 0,2 0 56-16,-4-2-48 0,5-4-16 0,-6 0 0 15,2-4-48-15,1-2-24 16,-3-2 24-1,4 0 40-15,-1-2-48 16,4 0 56-16,-3 0 0 16,6-6 0-16,-1-10-368 0,-7 2-2624 15</inkml:trace>
  <inkml:trace contextRef="#ctx0" brushRef="#br0" timeOffset="30766">3455 10554 2664 0,'0'0'2785'0,"0"0"-1465"31,0 0-360-31,0 0-24 15,0 0-256-15,0 0-447 0,-6 32-233 16,6 0 0-16,0 8 128 16,0 8-56-16,0 4 16 0,0 2-8 0,0 1 24 15,0-6-56 1,6-4 8-16,-2-11-8 15,-3-6-40 1,2-8 64-16,-1-8-24 0,-2-6 16 16,0-2 0-16,0-4 16 15,0 0-80-15,0 0-400 0,0 0-753 16,-10-2-3015-16</inkml:trace>
  <inkml:trace contextRef="#ctx0" brushRef="#br0" timeOffset="31172">3444 10607 1712 0,'0'0'2088'15,"0"0"-1304"-15,0 0-159 0,0 0 111 16,0 0-424-16,19 41-88 16,-6-19 16-1,2 6 176-15,3 2 80 16,3 2-112-16,1-2-88 0,-2 2-144 15,-1-2 80-15,2-4-56 16,-6-1-40-16,1-5-56 16,-5-3-64-1,-1-2 48-15,-4-3-16 16,-3-3-48-16,5 0-8 0,-4-1-584 15,-1 0-648-15,2-4-608 0,-5-1-705 16</inkml:trace>
  <inkml:trace contextRef="#ctx0" brushRef="#br0" timeOffset="31649">3433 11019 2000 0,'0'0'1568'0,"0"0"-608"15,0 0-191 1,0 0-377 0,0 0-392-16,0 0-184 15,0 0 184-15,11-2 192 0,0 2 376 31,1 0 32-31,-1 0 152 0,2-6 80 0,5-4-88 0,3-2-111 0,1-3-153 32,4-2-200-32,5-1-192 15,-4 2-72-15,4-1-8 16,-4 2-8-16,-1 0-80 0,-3 2-512 15,-7-6-705 1,-8 6-1199-16,-5 2-3033 0</inkml:trace>
  <inkml:trace contextRef="#ctx0" brushRef="#br0" timeOffset="32273">3743 10756 1384 0,'0'0'4289'0,"0"0"-3233"16,0 0-536-16,0 0-88 0,0 0-272 16,0 0 120-16,6 64 64 15,6-34-184-15,4-2-96 16,-5-1-64-16,2-7-8 15,0-3-8-15,3-4 8 16,-6-5 0-16,-1-4-8 16,-4-4 8-16,2 0-16 0,-2 0-24 15,1 0 48-15,-3 0 48 16,4-12-48-16,-4-6-192 0,3 0-152 31,-2-2-24-31,-4-3 88 16,1 6 176-16,-1-3 96 0,0 1 8 15,0 2 0-15,0-4 96 16,0 4 8-16,-1 0-40 31,1 4-64-31,-2 2-72 0,2 7 24 16,0 4-16-16,0 0-80 15,0 0 24-15,0 0 120 0,0 0 16 16,0 4 32-16,2 7 144 15,7-2 120-15,-1 3-8 16,4 3-24-16,1 0-64 0,-2 0-88 16,2-2-48-1,-2 0-56 1,0-3 24-16,1-3-40 0,-6-3-8 0,-1-2-120 15,2-2-448-15,-3 0-352 16,1-15-432-16,-2-2-1121 16</inkml:trace>
  <inkml:trace contextRef="#ctx0" brushRef="#br0" timeOffset="32579">3880 10662 4777 0,'0'0'1000'0,"0"0"-816"16,0 0-56-16,0 0-112 15,0 0 232-15,0 0 24 16,0 0-96-16,0 0-176 0,120-50-24 31,-98 30-1536-31,-7 3-3033 0</inkml:trace>
  <inkml:trace contextRef="#ctx0" brushRef="#br0" timeOffset="32934">3953 10530 3832 0,'0'0'2049'0,"0"0"-1257"0,0 0 64 16,0 0 32-16,0 0-456 15,0 0-400-15,0 0-32 16,0 0 0-16,0 0 256 0,24 84 89 15,-11-48-121-15,3 0-64 16,-5-2-64 0,2-2-40-16,0-6-48 15,-1-3-8-15,0-6-8 16,0-2-8-16,-4-8 8 0,-2-1-8 15,-1-2-48-15,-2-4 16 16,1 0-48-16,-3 0-296 16,4 0-521-16,2-8-375 0,-3-5-608 31,0-2-2457-31</inkml:trace>
  <inkml:trace contextRef="#ctx0" brushRef="#br0" timeOffset="33346">4132 10682 3592 0,'0'0'1225'16,"0"0"-977"-16,0 0-32 16,0 0 384-16,0 0 104 0,39 53-360 15,-28-30-120-15,2-1-120 16,5 1-104-16,-7-4 8 15,0-4-16 1,1-4 8-16,-4-2-16 0,0-3-64 16,-2-4 0-16,-1-2 32 15,2 0 32-15,-3 0 0 0,3-2 16 31,-2-13 208-31,0-2-24 0,1-6-88 16,-3-1-32-16,-3 0 0 16,0-4 0-1,0 2 80-15,-1-2 480 0,-15 4 0 0,-1 2 137 16,0 6 63-16,-1 4-152 15,3 2-120-15,1 2-168 0,-1 4-72 32,1-1-152-32,1 5-96 15,0 0-64-15,2 0-64 16,-2 0-128-16,1 3-488 0,-5 19-776 15,2-2-1249-15,-3 0-3040 0</inkml:trace>
  <inkml:trace contextRef="#ctx0" brushRef="#br0" timeOffset="37461">7459 11031 384 0,'0'0'2840'0,"0"0"-1247"16,0 0-473-16,0 0 288 16,-3 2-240-16,3-2-360 15,0 0-183-15,0 0-121 0,0 0-168 31,0 0-128-31,0 0-128 16,0 0-80-16,0 0-104 0,0 0-56 16,0 0 0-16,1 0 32 0,12 0 112 15,2 0-24 1,4 0 40-16,8-8 88 0,4-2 16 0,3-2-88 15,-2 0 48 1,1-3 0 0,-6 4-64-16,-4 1 16 15,-2-1-16-15,-3 4 56 0,-7 1-40 16,-3 0-8-16,-2 2 8 15,-1-1 64-15,0 1 0 0,-3 0 0 0,2 1 0 32,0-3-64-32,-1 0-16 15,2-3-408-15,1 1-800 16,-4 3-1577-16,1 3-3176 0</inkml:trace>
  <inkml:trace contextRef="#ctx0" brushRef="#br0" timeOffset="37969">7680 11113 2712 0,'0'0'2113'16,"0"0"-449"-16,0 0-72 0,0 0-191 16,0 0-313-16,0 0-320 15,0 0-272-15,-8 0-216 16,8 0-80-16,0 0-64 15,0 0-136 1,0 0-64-16,0 2-56 0,0 10-80 16,0 6-32-16,8 11 232 0,3 6 120 15,-3 5-48-15,4 3 16 16,2-3 32-16,-2-4-64 0,-3-4-48 31,3-6-8-31,-3-6 8 16,-4-6 0-16,-3-6 0 0,-1-1 88 15,-1-7 32-15,0 0 96 16,0 0 8-16,0 0-232 0,0 0-128 15,-3-5-1952-15,-5-3-4130 0</inkml:trace>
  <inkml:trace contextRef="#ctx0" brushRef="#br0" timeOffset="38625">7892 11270 2816 0,'0'0'1192'0,"0"0"-824"0,0 0 281 16,0 0 87-16,0 0-40 0,0 0-72 31,69 2-120-31,-53-2 16 15,-3-6-88-15,-5-7 96 16,2 1-23-16,-5-4-1 0,-4-1-48 16,-1-4-136-16,0 0-88 15,0-4-80-15,-9 1-8 16,-6 2-32-16,-1 4-32 0,3 4 16 31,0 8 88-31,5 4 216 16,0 2-184-16,2 0-96 0,-1 0-120 0,-3 14-80 15,4 6-8-15,1 6 0 16,2 4 48-16,0 2 40 0,3 0 8 31,0 0-8-31,0-1-8 16,0-3-8-16,3-4-40 15,5-5 48-15,2-2 0 0,-1-3-72 16,1-6 32-16,1-2 40 0,-3-4-88 15,2-2 8-15,3 0-112 0,0-2-48 32,3-14-112-32,0-4-312 15,2-10-521-15,-4 4-831 16,-2 4-1009-16</inkml:trace>
  <inkml:trace contextRef="#ctx0" brushRef="#br0" timeOffset="39028">8106 11005 3648 0,'0'0'2081'31,"0"0"-601"-16,0 0 216-15,0 0-175 0,0 0-537 0,0 0-544 16,0 0-336-16,0 0-96 16,-29 92-8-16,29-64-48 0,0-2-8 15,0-3 8-15,12-6-16 16,4-2-32-16,-2-6-88 15,6-3-304 1,1-2-96-16,-2-4 120 0,2 0 112 16,-6 0 79-16,1 0 89 15,-5 0 72-15,-3 0 40 16,-5 0 16-16,-1 0 56 15,-2 0 56-15,0 0 184 16,0 0 369-16,0 5 63 16,-5 3-168-16,-3 3-360 15,-6 4-144-15,5-4-96 0,-13-1-1336 16,6-3-1473-16,4-7-2680 0</inkml:trace>
  <inkml:trace contextRef="#ctx0" brushRef="#br0" timeOffset="39352">8221 11131 1512 0,'0'0'2496'0,"0"0"-1447"15,0 0 15-15,0 0 64 16,0 0-384-16,0 0-256 16,76-56-48-16,-58 40-272 15,1-4-120 1,0-2-48-16,6-4-440 0,9-14-216 15,-9 5-2040-15,-2 8-2289 0</inkml:trace>
  <inkml:trace contextRef="#ctx0" brushRef="#br0" timeOffset="39712">8345 10808 720 0,'0'0'1600'0,"0"0"-672"16,0 0 120-16,0 0 81 0,0 0-297 16,0 0-192-16,0 0-64 15,-6 46-136-15,6-27-152 16,0 3 24-16,0 6-96 0,10 2 16 31,3 4-88-31,1 4 16 16,1-2-80-16,1-2-23 0,-3-2-49 0,0-4 0 15,-2-6-8-15,0-3 0 16,-4-7 0-16,2-5 0 15,-4-5-8-15,-2-2-65 16,4 0 73 0,3-8 73-16,1-18 207 15,7-36-280-15,-2 6-881 0,-5 2-4816 16</inkml:trace>
  <inkml:trace contextRef="#ctx0" brushRef="#br0" timeOffset="40340">8723 10518 3632 0,'0'0'1873'0,"0"0"-129"15,0 0-104-15,0 0-615 32,0 0-625-32,0 0-272 15,0 0 0-15,-21 140-32 0,21-95 8 16,0-8-56-16,10-3 16 15,-2-5-48 1,3-10-8-16,-3-2-8 16,1-10-16-16,2-3-584 15,8-4-713-15,-1-13-711 16,-2-6-553-16</inkml:trace>
  <inkml:trace contextRef="#ctx0" brushRef="#br0" timeOffset="40862">8928 10560 1304 0,'0'0'3016'0,"0"0"-1063"16,0 0-305-16,0 0-432 15,0 0-591 1,0 0-169-16,-51 58-8 0,44-34-216 15,2 2-224-15,5 0-8 16,0 0 0-16,0-4-8 16,0 1 0-16,2-8-8 0,8 0-40 15,-2-7 0 1,-3-3 0-1,1-3-40-15,5-2 24 0,-4 0-32 16,3 0 96-16,1-9-168 0,3-10 24 16,-2-3-8-16,-4-1-152 15,0 0 48-15,-5 3 183 0,-3 6 81 16,0 2 113-16,0 2 223 31,0 2 200-31,0 0-96 16,-3 2-112-16,-2 0-160 0,3 4-48 15,2 0-16-15,0 2-40 16,0 0-64-16,0 0-48 0,0 0-168 31,0 6-8-31,0 6 216 16,10 0-48-16,-2-2 56 15,-1 0 16-15,2-2 0 0,-1-2-8 0,-1-4-8 16,-1 0 0-16,2-2-440 15,0 0-368-15,4-2-465 16,-6-10-439 0,1-2-1065-16</inkml:trace>
  <inkml:trace contextRef="#ctx0" brushRef="#br0" timeOffset="41300">9083 10373 2720 0,'0'0'2785'0,"0"0"-1089"16,0 0-344-16,0 0-135 15,0 0-649-15,0 0-392 0,-30 82-128 16,25-54-48-16,5-2-48 16,0-1-16-16,0-7-56 0,5-4 32 31,3-3-32-31,6 0-56 15,-1-3-112-15,0-2 128 16,2-3-1-16,-2 1 33 0,0 3 80 16,-4-3-24-16,-2-2 16 15,-2 2 56 1,-4-2-8-16,-1-2 8 0,0 2 56 0,0 0 48 15,0 2 48 1,0-1 73-16,0 8 151 16,0 1 112-16,0 2-176 0,-1-2-208 15,-4 0-104-15,-2-2-40 16,-10 4-824-1,0-1-1497-15,0-6-4224 0</inkml:trace>
  <inkml:trace contextRef="#ctx0" brushRef="#br0" timeOffset="42028">9206 10509 2696 0,'0'0'2801'0,"0"0"-1953"0,0 0-840 16,0 0 136-1,0 0 120-15,0 0 160 16,0 0 64-16,0 0 8 15,0 0-64-15,99-62-184 0,-80 38-104 16,-4-1-144-16,-7 0-72 16,0 1 16-1,-8 0 40 1,0 2-40-16,0 0 48 0,-8 4 8 15,-4 4 0-15,1 3 152 0,5 8 465 16,1 3 215-16,-2 0-64 0,2 0-216 16,-1 0-176-16,-2 12-240 15,-2 8-128-15,4 4-8 16,-6 2 8-1,4 2 64-15,2 0-72 16,-2-1 0 0,6-4-8-16,1 1 0 0,1-1 8 0,0-1 0 15,0-5-16-15,0 0 8 31,0-4-40-31,0 0 40 0,6-3-64 16,2-2 0-16,3-1 64 16,-4 0-96-16,4-3 24 15,5 0-16-15,-3-4 48 0,5 0 40 16,1 0 8-16,-2 0 8 31,0 0 56-31,3-8-48 0,-7 1-16 16,-2 3 0-16,-3 1-8 0,2 1 0 15,-2 0-8-15,-3 0 8 0,1 0 8 31,1-2 8-31,2 0-8 0,-2-5-128 16,1-2-664 0,-3-1-825-16,-4 1-1511 0</inkml:trace>
  <inkml:trace contextRef="#ctx0" brushRef="#br0" timeOffset="50177">19253 9866 1072 0,'0'0'2472'16,"0"0"-1736"-16,0 0 297 31,0 0 239-31,0 1-192 0,0-1-104 16,0 0 41-1,0 0 31-15,0 0-136 0,0 0 8 0,0 0-96 16,0 0-119-16,0 0-265 15,1-5-264-15,28-18-104 32,7-6 104-32,20-10 32 0,-1 0-112 15,7 1-80 1,-9 4-16-16,-5 7 8 0,-9 5-8 0,-8 7 8 15,-8 4-8-15,-9 3 8 16,-9 6-8-16,-2 0 80 31,-3 2 16-31,0 0 80 0,0 0-24 16,0 0 24-16,0 0-176 0,0 0-8 15,0 0-1120-15,-8 6-1265 16,-3 6-3952-16</inkml:trace>
  <inkml:trace contextRef="#ctx0" brushRef="#br0" timeOffset="51010">19182 10219 696 0,'0'0'1568'0,"0"0"-1024"16,0 0 64 0,0 0-248-16,0 0-304 15,0 0-48-15,6-6 264 0,-6 6 321 16,0 0 431-16,0 0 296 15,0 0-24-15,0 0-103 16,0 0-121-16,0 0-256 0,0 0-328 16,0 0-224-16,0 0-168 31,0 0-96-31,5 0-88 0,3 4 40 15,3 2 48-15,7 2 8 16,0 2 120-16,6 4-24 0,7 4 72 16,1 4 152-16,8 2-8 31,-2 2 32-31,0 0-32 15,1-4-168-15,-2 0-87 0,-4-3-49 16,-4-4 40-16,-2-2 16 16,-4-4-64-16,-4-1 0 0,-3 1 0 15,-4-3 0-15,-6-2 0 16,-1 0 0-1,-5-2 0-15,0-2 56 16,0 1 32-16,0-1 56 0,0 0 104 16,0 0 24-16,0 0-56 15,0 0-24-15,0 0 24 0,-15-13-224 16,-1-6-1264-16,-3-3-3097 15</inkml:trace>
  <inkml:trace contextRef="#ctx0" brushRef="#br0" timeOffset="51796">19857 9261 3624 0,'0'0'2249'0,"0"0"-1153"0,0 0 560 15,0 0-407-15,0 0-841 16,0 0-400-16,0 0 352 0,34 77 416 0,-15-45-352 15,0-2-112 1,-4-3-8 0,-2-5-72-16,-2-6-120 15,-4-4-48-15,-1-4 0 0,-3-2-64 16,-1-4-104-16,3 0-904 15,-2-2-1256-15,0 0-2706 0</inkml:trace>
  <inkml:trace contextRef="#ctx0" brushRef="#br0" timeOffset="52318">20181 9229 1064 0,'0'0'2760'0,"0"0"-1743"0,0 0 527 16,0 0-144-16,0 0-768 31,0 0-168-31,0 0 281 15,0 0-65-15,-38 69-16 0,17-42-88 16,-4 1-128-16,-4 0-152 16,2-3-120-16,-4 3-104 0,2-3-64 15,8-3 40-15,2-5-48 16,7 0-48-1,3-3-32-15,1 0-40 16,4-2 40-16,3-1 72 0,-2-6-80 16,3-3 80-16,0 0-72 15,0-2 24-15,0 0-8 0,0 2 0 16,0 2-64-1,0 4 32 1,3 6 96-16,0 4 0 0,2 4 56 16,0 2-8-16,-4 3 24 0,1-1-64 15,1-7 0 1,-3 0 8-16,0-8-8 15,0-3 48-15,0-3 16 16,0-3 32-16,0-2 64 16,0 0-24-16,0 0-144 0,3 0-304 15,-3-4-1312-15,4-7-3473 0</inkml:trace>
  <inkml:trace contextRef="#ctx0" brushRef="#br0" timeOffset="52965">20147 9673 1176 0,'0'0'952'0,"0"0"-272"0,0 0 112 16,0 0-8-16,0 0-135 0,70 10 151 16,-54-10-168-16,-3-2-56 0,-2-8 16 31,-1 1-16-16,-4-2-168-15,-4 1-144 0,1-1 96 16,-3-2-71-16,0-3-169 0,0 2-80 16,-5 0-40-16,-4 2 0 0,2 4 16 15,1 4 272-15,-6 4 272 16,1 0-120-16,-7 0-224 31,-1 6-64-31,-4 8-72 0,2 2-16 16,2 0 24-16,4-2 56 15,1 3-56-15,9-2-88 0,-3 4 0 16,6-2-56-16,1 1 48 31,1 1-48-31,0-2 48 16,0-2-48-16,0-3 48 0,0-3-8 15,8 0-32-15,0-1 40 16,3-4-8-16,1 2 0 0,4-5 16 0,-2 1 0 15,4-2 0 1,-2 0 72 0,0 0-24-16,-3 0 8 15,0-3-56 1,-6-5-176-16,1-2-240 0,0-6-512 0,3 2-833 15,-9-1-2552-15</inkml:trace>
  <inkml:trace contextRef="#ctx0" brushRef="#br0" timeOffset="53604">20561 9513 536 0,'0'0'3240'15,"0"0"-1823"-15,0 0-25 16,0 0-600-16,0 0-408 0,0 0 0 16,-112 76 64-16,96-52-160 15,10-4-232-15,1-4-56 16,3-3-56-16,2-4 56 15,0-3-48 1,0 0 40-16,0 1 8 0,8-1 0 16,4-1 56-16,-1 1 32 0,0-2 32 15,2 3-16-15,0-3-56 16,-2 0-40-16,1 2 8 15,-4-3 48 1,0 1-56-16,-2 2 8 16,2-1-7-16,-1-1 15 0,-1-2-24 15,1 2 8-15,-1 0-8 16,-1-1-8-16,0-1 8 15,-5 2 8-15,2 0-8 0,-2-1 8 32,0-1 48-32,0 0 48 15,0 2 72-15,0 0 56 0,-7 2 24 16,-4-1-128-16,0 2-128 15,-6-5-200-15,6 0-1297 16,0-2-3144-16</inkml:trace>
  <inkml:trace contextRef="#ctx0" brushRef="#br0" timeOffset="55766">19970 10430 1032 0,'0'0'4081'0,"0"0"-3553"16,0 0 304-16,0 0 472 0,0 0-552 16,0 0-400-16,0 9 145 15,0 7 223-15,-2 8 32 0,-6 4 24 16,-2 6-8-1,-1 2-112-15,-2 1-80 16,2-3-176-16,3-2-71 16,-4-4-129-16,4-1 8 0,-3-6-80 15,3-1-80 1,2-4-24-16,-1 0-16 0,-1-2 88 15,2-1-48 1,-1-2 24-16,-1 0-72 0,0-3 0 31,5-2-152-31,-2-3-368 0,0-3-433 0,5 0-319 0,0 0-608 16,0-11-793-16,0-6-3320 15</inkml:trace>
  <inkml:trace contextRef="#ctx0" brushRef="#br0" timeOffset="56264">19926 10532 1088 0,'0'0'2192'0,"0"0"-1016"0,0 0 281 16,0 0-177-16,0 0-344 16,0 0-168-1,0 0-199 1,18 5-425-16,-7 14 360 0,4 5 232 15,1 1-280-15,0 6-192 16,3 1-40-16,-6 0-64 0,5 0-88 16,-2-4-16-16,0-2-48 15,-3-2-8 1,0-5 16-16,-1-4-8 15,-1-2 48-15,-5-5-48 0,-1-2 0 16,0-4 56-16,-5-2 40 16,0 0 184-16,0 0 304 0,0-2 88 15,0-8-551-15,-6-5-129 31,-4 2-737-31,2-2-471 0,0-2-440 16,8 4-361-16,-4 1-1247 0</inkml:trace>
  <inkml:trace contextRef="#ctx0" brushRef="#br0" timeOffset="56654">20210 10405 4993 0,'0'0'1944'0,"0"0"-696"16,0 0 625-16,0 0-737 16,0 0-888-16,0 0-96 15,0 0 152 1,0 117-32-16,-1-75 24 0,-4-2 16 15,0-5 0-15,3 0-40 0,-4-6-64 16,4-6-56-16,-1-1-8 31,-3-5-56-31,1-2-16 0,3-5-47 16,-1-1-17-1,3-5-8-15,0-2-65 0,0-1-655 0,0-1-840 16,0 0-1713-16,0-1-3208 0</inkml:trace>
  <inkml:trace contextRef="#ctx0" brushRef="#br0" timeOffset="57829">20369 10636 5673 0,'0'0'1200'0,"0"0"-656"16,0 0 600-16,0 0-640 0,0 0-384 15,0 0 113-15,-31 56 7 0,24-32-80 16,3 0 88-16,0-2 96 16,0 0-120-1,0-1-88 1,3-6-56-16,1 2-64 0,0-6 40 15,0 2-48-15,0-3-8 16,0-5-48-16,1 1 32 0,7-2-72 0,0-1 16 16,1-1 72-16,2-2 0 31,0 2 56-16,0-2-8-15,1 0-40 0,-1 0 48 0,2 2-48 16,0-2 0-16,3 0 0 16,-3 0 0-16,5 0-8 0,-2 0-152 15,0 0 24-15,-3-2 24 31,0-5 24-15,-3-1 80-16,-2 1 0 0,-3-1 56 0,-1-5 64 16,-4 2-8-16,2-6 8 15,-2 3 56-15,0-2 64 0,0 0 72 16,0 2-16-16,0 2-80 31,0 1 32-31,0 0-40 0,0 3-128 16,0 0 72-16,0 1 24 15,-2-4 88-15,-4 3 64 16,-4 0 32-16,2-2 89 0,-3 2-97 15,0 0-64-15,2 2-120 16,0-1 8-16,2 4-40 0,-1 1-72 16,5 0-64-1,0 2-8 1,0 0 0-16,-4074 0-72 0,8150 0-96 15,-4074 0-96-15,1 0-32 0,-4 0-24 16,-4 0-49 0,2-2 249-16,-4 2 120 15,4-2 8-15,-6 2 0 0,1-2 8 16,0 0 8-1,3 2-8-15,-4 0 8 0,1 0-16 16,3 0 8-16,3 0-8 0,2 0-8 31,3 0-72-31,0 0-24 0,0 0-8 16,0 0-8-16,0 0-24 15,0 0-112-15,0 0-256 16,-2 0-320-16,1 0-584 0,-4 0-1553 16</inkml:trace>
  <inkml:trace contextRef="#ctx0" brushRef="#br0" timeOffset="61074">20818 9666 416 0,'0'0'992'15,"0"0"264"-15,0 0 32 16,0 0-375-16,0 0-385 15,0 0-192 1,0 1-200-16,0-1-120 16,0 0-16-16,0 0 0 0,0 0-8 0,0 0 0 15,0 0 8-15,0 0 8 16,0 0 192-16,0 0 176 15,0 0 144-15,0 0 72 0,0 0-40 32,0 0-88-32,0 0-128 0,0 0-112 15,0 0-88-15,0 0-56 16,0 0-55-16,0 0-17 15,0 0 8-15,0 0-8 0,0 0 64 32,0 0 104-32,0 0 168 15,0 0 88-15,0 0 8 0,0 0-96 16,0 0-120-16,0 0-144 15,0 0-72-15,0 0-8 32,0 0 0-32,0 0-48 0,0 0 32 15,0 0 8-15,0 0-8 16,0 0 8-16,0 0 0 0,0 0-8 0,0 0 16 15,0 0 16-15,0 0 48 16,0 0 0-16,0 0 24 16,0 0-32-16,0 0-48 15,0 0 40 1,0 0-48-16,0 0-16 15,0 0-48-15,6 0 64 0,5 0 8 16,-1 0 0-16,5-3 8 0,2-3-8 16,3 1 8-1,-4-1-8-15,6-2 64 16,1 1-24-16,-2-2-40 15,7-1 8-15,-3-2-8 16,4 0 16-16,4-2-24 0,-1 3-56 16,-5-4 16-16,-1 3 40 15,2 2 0 1,-12 0 0-16,-2 2 0 15,-2 2 0-15,-1 1 8 16,-4 2 0-16,-3-1 0 0,-4 4 0 16,0 0 0-16,0 0 48 15,0 0-48-15,0 0 40 16,0 0-48-16,0 0 0 0,0 0 0 31,0 0 0-31,0 0 0 16,0 0 48-16,0 0 8 0,0 0 40 15,0 0-24-15,0 0-72 16,0 0-264-16,-4 0-1464 0,-11 0-5138 15</inkml:trace>
  <inkml:trace contextRef="#ctx0" brushRef="#br0" timeOffset="62308">20721 10801 1800 0,'0'0'928'0,"0"0"512"15,0 0 625-15,0 0-337 16,0 0-496-16,0 0-183 0,0 2-265 0,0-2-352 16,0 0-224-16,0 2-152 15,3-2-56 1,-1 3-104-1,2 1 104-15,1 2 104 0,3 3 32 16,2-1 16-16,-2-1 0 16,5 1-48-16,3 3-24 0,0-1-72 15,4-1 8-15,4 2 40 0,0-1-48 31,4 1 40-15,-1 0-32-16,-1-1-8 0,1 1 8 16,-2 0 0-16,-1 1-16 0,-5-1 0 15,4 2 16-15,-1-1-8 16,-2-2 56-16,2 2-56 0,-1-2-8 15,-1 0 8-15,2 2 0 32,-2 0-8-32,-3 0-64 15,1 2-376-15,-2-3 264 0,-8-6 40 16,-3-1 56-16,-1-2 80 0,-4-2 8 15,0 0 160-15,0 0 32 16,0 0 24 0,0-2-224-16,-17-20-768 15,-2 0-1713 1,-4 0-4824-16</inkml:trace>
  <inkml:trace contextRef="#ctx0" brushRef="#br0" timeOffset="64079">21654 9084 3512 0,'0'0'2265'0,"0"0"-1145"0,0 0 720 16,0 0-135-16,0 0-881 16,0 0-408-16,-3 0-88 0,3 0-160 15,0 0-104-15,0 0-8 16,0 0-48-16,0 0-8 15,0 2-56-15,-3 16 56 16,3 6 56-16,-2 12 136 16,-3 8 24-16,0 9 40 15,4 9-56-15,-6 4 0 0,2 4-88 16,1-2 64-16,2-4-72 31,-1-6-16-31,1-7 16 16,2-10 1-1,-5-9-1-15,4-7 24 0,-1-9 104 0,-1-8 112 0,3-4 40 16,-2-2 72-16,2-2-8 15,-3 0-120-15,1-12-328 32,2-8-1680-32,-4-5-3729 0</inkml:trace>
  <inkml:trace contextRef="#ctx0" brushRef="#br0" timeOffset="65307">21593 9108 2776 0,'0'0'864'16,"0"0"233"-16,0 0 695 15,0 0-576-15,0 0-552 0,0 0-208 16,0 0-456-1,8 0-16 1,10 0 16-16,4 0 168 0,6 0 16 0,1 0-104 16,1 0 49-1,3 4 7-15,-6 6 40 0,4 2 64 16,-4 2-112-16,-1 1 0 0,-6-2-32 31,-3 1-32-31,-7 0-16 16,-2 4 48-16,-8 0 64 0,0 8 232 15,-2 6 112-15,-23 6 40 16,-11 5-128-1,-9 5-144-15,-2-2-136 0,2-2-48 0,6-8 0 32,5-8 8-32,15-9 40 0,1-8 104 15,7-5-72-15,4-4-16 16,4-2-152-16,3 0-104 15,0 0-560-15,10-21-952 0,12-4-2897 16,1 3-1280-16</inkml:trace>
  <inkml:trace contextRef="#ctx0" brushRef="#br0" timeOffset="66106">22011 9571 2840 0,'0'0'1688'0,"0"0"-695"0,0 0 439 0,0 0-176 15,-136 59-352-15,106-36-303 16,2 1-33-16,10 2-184 0,2-1-304 15,8-1 24-15,3-3-32 16,5-2-56-16,0-6 0 0,0-2-16 16,12-5 8-1,5-2 0-15,3-4 64 16,2 0 32-16,9 0-8 15,-3-16 56-15,2-6-152 0,3 0-88 16,-8-5-72 0,0 3-16-16,-8 3 136 15,-2 0 40-15,-7 8 80 0,-2-2 48 16,-6 5 64-16,0 3 0 15,0 0-48-15,0 3-72 16,0 4 80-16,0 0 160 0,0 0-40 31,0 0-112-31,0 0-160 16,0 11-184-16,0 6 104 0,0 4 80 15,0 3 104 1,0-1-40-16,5 1 0 0,2-3-56 0,-1-6 32 16,4 0-40-16,-2-5-8 15,7-5-40-15,-1-3 40 31,2-2-80-31,4 0-232 0,1 0-272 16,14-15-400-16,-11-4-1297 16,-3 2-2224-16</inkml:trace>
  <inkml:trace contextRef="#ctx0" brushRef="#br0" timeOffset="66543">22339 9539 6689 0,'0'0'1352'0,"0"0"233"0,0 0-505 16,0 0-752-1,-68 30-264-15,50-12-64 0,4-2 0 0,-2 0 0 16,9-2-16-16,-1-2 8 16,3-1-112-16,5-3-48 0,0-1-32 15,0-3-216-15,0 2-80 16,13-2-65-16,-2 1 193 0,6-1 88 15,-3-2 176-15,-1 0 96 32,2 0 0-32,-7-1 8 15,-2 1-8-15,-1 0 8 0,-2 0 0 16,-3 0 8-16,0 2 136 15,0 3 48-15,0 3 352 0,-11 5 393 16,-10 6-329-16,-3-1-288 31,-1-3-192-31,6-2-128 16,3-5-112-16,6-6-488 0,10-4-528 0,0 0-513 15,0-4-2456-15</inkml:trace>
  <inkml:trace contextRef="#ctx0" brushRef="#br0" timeOffset="67155">22652 9525 576 0,'0'0'4289'0,"0"0"-3113"15,0 0 744-15,0 0-584 0,0 0-439 16,0 0-193-16,0 0-328 31,0 0-296-31,0 0-80 16,-126 64 80-16,99-38 16 0,-4-2-16 15,8-3 0 1,7-4-16-16,7 0-56 0,-1-8-8 0,8 1-8 0,-1 1 0 15,3-5-96 1,0 1 32 0,0 1-24-16,0-1 32 15,0-1 16-15,7 0 0 0,4-3-24 16,5 1 8-16,2-4 56 15,4 0 8-15,3 0-176 0,0 0-280 16,-4 0-40-16,0 0-80 16,-6 0 135-1,-4 4 161-15,-4 1 160 16,-6-1 112-16,-1 0 8 0,0-2 224 15,0 2 425-15,0 0 295 16,-8-1-96-16,-10 6-280 0,-1-1-104 31,-7 0-200-31,2 1-264 16,-18 4-184-16,3-3-1824 0,9-8-4802 15</inkml:trace>
  <inkml:trace contextRef="#ctx0" brushRef="#br0" timeOffset="71781">21617 10812 3592 0,'0'0'1905'15,"0"0"-657"-15,0 0 304 0,0 0-584 16,0 0-719-16,0 0-249 0,0 15 0 15,0 10 328 1,0 14 320 0,0 7 224-16,-5 6-128 0,-6 6-240 15,0 2-64-15,-2-4-56 16,1-2-160-1,4-7-72-15,-1-9-40 16,4-10-40-16,1-6-56 0,0-10 41 16,0-6-49-16,4-4 80 15,0-2-88-15,0 0-120 0,0-18-1033 16,0-8-1791-16,0-4-6394 15</inkml:trace>
  <inkml:trace contextRef="#ctx0" brushRef="#br0" timeOffset="72271">21607 10750 5497 0,'0'0'2056'16,"0"0"-968"-16,0 0 281 15,0 0-993-15,0 0-376 16,0 0-168-16,0 0 168 0,71 8 168 31,-42-8 112-15,-6 0 152-16,1 0-120 0,-1 0 0 0,-1 0-160 15,-2 0-72-15,-2 0-80 16,-1 0 0-16,-2 2-64 0,-1 3-376 15,-5-1-488-15,-3-1-241 32,-6 7-319-32,0 0-312 15,-3 1-705-15</inkml:trace>
  <inkml:trace contextRef="#ctx0" brushRef="#br0" timeOffset="72645">21578 11123 2536 0,'0'0'2040'15,"0"0"-1191"1,0 0 527-16,0 0-176 0,0 0-400 0,0 0-584 16,0 0-216-16,0 0-288 0,-19 11 160 31,35-7 128-31,3-2 288 15,1-1 120-15,6-1-63 0,-5 0 167 16,6 0 80 0,-8 0-208-16,4-5-192 0,-4-2-72 0,-4 3-40 15,-4 0-72-15,-4 2 16 31,-1 0-24-31,-1-4-176 0,1-4-712 16,-1-2-1185-16,-3 2-3400 0</inkml:trace>
  <inkml:trace contextRef="#ctx0" brushRef="#br0" timeOffset="73467">21953 11123 144 0,'0'0'2336'0,"0"0"169"0,0 0-513 16,0 0-552-16,0 0-688 31,0 0-247-31,0 0-25 15,0 0 24-15,-134 90-144 0,114-63-48 16,8-3-96-16,0-5-168 16,7 0-40-16,4-6-8 0,1-2 0 15,0-5 0-15,0-2-48 16,0 0-48-1,0-1 8-15,6-1 8 16,7-2 32-16,5 0 48 0,0 0 8 16,4 0 80-16,1-4-88 15,3-7-32-15,-5-4-192 0,1-2-120 16,-4-4-88-16,0-1-72 15,-4 1 96 1,1-2-161-16,-5-1-31 16,-2 5 80-16,-5-2-72 0,2 8-216 15,-5 0 216-15,0 7 592 16,0 4 40-16,0 2 544 0,0 0 88 31,0 0-184-31,0 0-200 16,0 2-160-1,0 8 128-15,0 5 248 0,0 0-64 0,0 4 25 16,0 0-105-16,0 1-104 0,0-1-120 15,0 0-16-15,1-2-112 32,4-4 0-32,5 0 48 15,-2-5-56-15,7-2-328 0,10-6-881 16,-4 0-767-16,0 0-1025 0</inkml:trace>
  <inkml:trace contextRef="#ctx0" brushRef="#br0" timeOffset="73725">22223 11141 4352 0,'0'0'2377'0,"0"0"-1961"15,0 0 384-15,0 0 120 0,-12 50-512 0,11-30-151 32,1 3-49-32,0-4-128 15,0 0-72-15,0-6 40 0,0-2-48 16,0-5 0-16,0-6-496 15,0 0-833-15,0-2-823 16,0-10-3241-16</inkml:trace>
  <inkml:trace contextRef="#ctx0" brushRef="#br0" timeOffset="73929">22223 11141 8345 0,'-34'-128'1433'0,"34"128"-713"16,0 0 312-16,5 0-1032 0,4 0-456 15,9 0-720-15,0 0-561 16,-4 0-2808-16</inkml:trace>
  <inkml:trace contextRef="#ctx0" brushRef="#br0" timeOffset="74617">22434 10829 5313 0,'0'0'1872'15,"0"0"-1136"-15,0 0 504 16,0 0-783-16,0 0-457 0,0 0-80 16,0 0 80-16,-6 51 88 31,1-28 184-31,-2 3 176 15,-1 0-88-15,-1 4-48 0,2 2-40 16,-1 2-8-16,-2 2-128 16,4 2-88-16,1-2-40 0,3-4 0 15,2 0 72-15,0-6-32 16,0-5 32-1,0-3-72-15,0-2 40 16,0-2-24-16,0-2-16 16,0 1 40-16,4 0-40 0,-1-1 8 15,2 0-8-15,-2-2 48 0,0-2-8 16,-1-2-40-1,1-3-8-15,-3 0-224 16,0-1 24-16,2-2 88 16,-2 2 72-16,0-2 40 15,0 0 8-15,0 0 80 0,0 0 16 16,0 0 48-16,0 0 8 15,1 0-64 1,-1 0-80-16,4 0-8 16,-3 0 40-16,2-2 64 0,1-3 32 15,2-2-8-15,4-3 16 16,1-5-72-1,8-2-72-15,-1-3-8 0,6-5-320 0,1 4-528 32,4-9-904-32,-7 6-1001 15,-9 1-3496-15</inkml:trace>
  <inkml:trace contextRef="#ctx0" brushRef="#br0" timeOffset="94161">21494 7670 4424 0,'0'-4'1785'0,"0"0"-57"0,-1 0-159 15,-3 1-177-15,0-2-440 0,2 5-192 16,2-2-112-16,0 2-88 31,0 0-103-31,0 0-81 16,0 0-120-16,0 0-80 15,0 0-8-15,0 0-16 0,0 0-48 16,0 0-48-16,0 2-56 0,0 6 0 0,0 8 0 16,0 6 56-1,0 8 16 1,0 10-64-16,0 9 64 15,0 4 64-15,0 5-16 16,0 1-24-16,0-5 0 0,0-5-24 16,0-10-72-16,0-7 8 0,2-7-8 0,6-8-8 31,-4-6 8-16,1-3-16-15,2-4 8 0,-4-1 8 16,5-3-8-16,-3 0 8 0,5 0 16 31,1 0 112-31,2-5 40 0,3-14-16 0,2-4 0 0,1-9-8 31,4-7-8-31,-7-1-8 16,2-2 8-16,-5 4-88 0,-2 4-40 16,-3 3 64-16,-2 8 24 15,-1 3 16 1,-2 1-40-16,1 4 16 0,-4 0-40 0,0 6-40 31,0 3-8-31,0 2-128 16,0 2-808-16,0 2-1232 0,0 8-1825 15,0 7-3689-15</inkml:trace>
  <inkml:trace contextRef="#ctx0" brushRef="#br0" timeOffset="94732">21749 8156 912 0,'0'0'1920'16,"0"0"-888"-16,0 0 57 0,0 0-97 15,0 0-104-15,0 0-304 16,0 0 16-16,0 0 0 0,38 11-32 16,-21-17 9-16,1-10-89 31,1-2-176-31,-6-4-104 15,-1-4 16-15,-3-2 64 0,-7 1 24 16,-2-4-64-16,0 7-72 16,0 6-96-16,0 6 112 0,0 8 88 15,-2 4-24-15,-9 0-8 31,0 0-152-31,-5 12-88 16,3 4 8-16,-5 2 56 0,3 6-64 0,-1 0 8 16,2 5-8-16,-1-1-8 15,7-1 0-15,0 3 0 16,6-4-48-16,2 0 32 0,0-5-64 15,0-6 80 1,2 0-48 0,8-7-24-16,3-4 0 0,3-4-56 0,3 0-32 15,5 0-320-15,17-18-808 16,-11 0-1193-16,1-1-3128 0</inkml:trace>
  <inkml:trace contextRef="#ctx0" brushRef="#br0" timeOffset="95128">21969 7967 3992 0,'0'0'2785'0,"0"0"-1161"15,0 0-55-15,0 0-721 0,0 0-616 16,0 0 8-16,0 0 152 16,2 70-144-16,-2-42-40 31,0 4-48-31,0-2-72 0,-4 1-8 15,-4-7-80-15,5-7 0 16,-2-2 16-16,2-7-8 0,3-3 96 0,0-5 16 16,0 0 64-1,0 0 152 1,0 0 216-16,0-9-87 15,0-10-337-15,0-5-128 0,15-3-56 16,2-5 0-16,6 2-40 16,-2 3-161-16,6 7-631 15,-2 6-576-15,9 6-576 16,-9 2-1145-16,0 4-1528 15</inkml:trace>
  <inkml:trace contextRef="#ctx0" brushRef="#br0" timeOffset="95839">22311 7973 120 0,'0'0'2248'0,"0"0"441"16,0 0 255-16,0 0-335 0,0 0-673 31,0 0-488-31,0 0-511 0,0 0-505 16,-58 22-368-16,32 2-64 15,-7 6 0-15,2 4-8 16,3-1-296-16,7-1-72 0,8-7-48 31,5-3 47-31,8-3 9 16,0-7 200-16,0-5 112 0,0 0 48 15,8-5-16-15,7-2 24 16,4 0 16-16,2-2 72 15,4-12 16-15,-3-4-104 0,2-4-160 16,-4-1 32 0,-9-5-16-16,0-2-48 15,-4-2-136-15,-1-6-240 0,-2 2-224 16,-4-3-184-16,0 7 352 15,0 5 359-15,0 5 265 16,0 3 89-16,0 8 503 16,0 1 152-1,0 1-40-15,0 7-112 16,0 2-216-16,0 0-376 0,0 0 0 0,0 0-256 15,3 8 24-15,2 11 176 16,1 3 56-16,-1 8 80 16,-2 2-32-1,0 6 16-15,-3-2-56 16,0 2 72-1,0-3-80-15,0-5-16 0,0-5-320 0,0-5-80 16,4-6-408-16,0-7-625 16,3-7-631-16,-1 0 128 0,6-2 575 31,-1-15-39-31,-1 2-136 15,1-4 1200-15,-1 6 352 0,-4 2 968 16,1 3 624 0,-6 3 112-16,-1 3 209 0,0 2 143 15,0 0-295-15,0 0-545 0,0 0-856 31,0 0-360-31,0 13-104 16,0 4 104-16,0 2 80 0,0 0-16 0,0-2-64 31,0-2-408-31,0-4-264 0,0-2-256 0,0-3-1081 16,0-2-1151-16,0-2-1361 0</inkml:trace>
  <inkml:trace contextRef="#ctx0" brushRef="#br0" timeOffset="96034">22434 7917 2816 0,'0'0'2329'0,"0"0"-1057"16,0 0-288-16,0 0-304 15,0 0-360-15,0 0-320 0,42 54-288 16,-31-32-2024-16,1-2-3409 16</inkml:trace>
  <inkml:trace contextRef="#ctx0" brushRef="#br0" timeOffset="96317">22628 8037 1120 0,'0'0'3312'0,"0"0"-911"15,0 0-409-15,0 0-311 16,0 0-729-16,0 0-456 0,0 0-224 16,-73 36-80-1,59-16-104-15,-4 3-80 16,7 0 48-16,1-1-48 15,2-1 0-15,1-4 0 0,7 0 8 16,0-4-16-16,0-2-8 16,0-1 0-16,4-4 0 0,9-4-56 15,6-2-8 1,7 0-208-16,1 0-568 15,18-18-1137-15,-6 0-735 16,-5-1-2113-16</inkml:trace>
  <inkml:trace contextRef="#ctx0" brushRef="#br0" timeOffset="96613">22628 8037 4721 0,'100'38'2656'0,"-100"-38"-495"0,0 0-489 16,0 0-896-16,3 0-600 15,15 0-16-15,6-2 392 0,4 0-144 16,-1 0-248 0,7 0-64-16,-6 0-96 15,1 0 0-15,0 0-728 16,3-3-688-16,-8-2-1409 0,-6 1-2976 15</inkml:trace>
  <inkml:trace contextRef="#ctx0" brushRef="#br0" timeOffset="97023">22846 7849 1088 0,'0'0'2528'0,"0"0"-1199"0,0 0 319 0,0 0-200 16,0 0-504-16,0 0-87 0,0 106-241 31,0-74-32-31,0 0-320 15,-7 3-104-15,1 1-80 16,0-1-72-16,4-1-8 0,-1-3 176 31,3-7-48-31,0-3-24 0,0-2 32 0,0-6-88 0,0 0-32 16,0-3-16-16,0-3 0 31,0 2 8-31,5-5-8 0,-1 0 120 16,1-2-24-16,-2 0 32 0,4-2 88 31,4 0 136-31,5 0 80 0,7-16 0 0,24-21-432 15,-5 5-552 1,-5 0-2480-16</inkml:trace>
  <inkml:trace contextRef="#ctx0" brushRef="#br0" timeOffset="135651">23280 9715 40 0,'-8'15'392'16,"3"-2"32"-16,-6 2-208 15,5-2 144-15,-1 0 32 16,1 1 80-16,-1-2-160 0,2 2 16 15,-3 1-88-15,-1 2 16 32,2-1-48-32,-2 0 64 0,0 0-72 15,-2 0-32-15,3 2 40 16,-3-2-56-16,-1 0 185 0,4 0-105 15,-3 0-96-15,0-2 40 16,-2 1-72 0,2-4-56-16,-2 1-32 31,1 1-16-31,4 0-448 0,-1-4-753 0,4-3-1095 0</inkml:trace>
  <inkml:trace contextRef="#ctx0" brushRef="#br0" timeOffset="159862">21853 10010 3016 0,'0'0'1384'0,"0"0"-943"16,0 0 583-16,0 0 64 15,0 0-328-15,0 0-88 32,0 0-48-32,0 0-87 0,0 0 7 15,0 0 56-15,0 0-64 16,0 0-192-1,0 0-96-15,0 0-96 0,0 2 8 0,0 0 0 16,0 0-64-16,0 0 24 16,0-2 8-16,0 2-40 0,0-2 8 15,0 0-16 1,0 0 24-16,0 0-24 15,0 0-32-15,0 0-32 0,5 0-16 16,3 0 120-16,1 0 184 16,4 0-40-1,5 0-39-15,-2 0 23 16,7 0-144-16,1 0 152 0,2 0-104 15,1 0-144-15,2 2 40 16,2 1 16-16,1 1-64 0,-1 0 0 31,-2-1 0-31,2 1 8 16,-4 2 8-16,-1-2-8 0,-3 0-8 15,-4 1 8-15,4-3 0 16,-7-2 48-16,3 0-48 0,2 0 0 16,-1 0 64-16,4 0-64 15,0 0 56 1,2 0-56-1,-5 0 0-15,3-2 8 0,-8 0-8 16,2 2-8-16,-3 0 0 16,-3 0-8-16,-3 0 8 0,0 0-8 15,-2 0 0-15,-1 0 0 16,-1 0 0-16,1 0 8 15,-4 0-8-15,8 0 8 0,-9 0-8 16,4 0 8 0,0 0 8-16,0 0-8 15,-3 0 0-15,-1 0 8 0,2 0 0 16,-3 0-8-16,2 0 8 15,-2 0 0 1,0 0 40 0,0 0 32-16,0 0-56 0,0 0-24 0,0 0-1385 15,-8 0-2847-15</inkml:trace>
  <inkml:trace contextRef="#ctx0" brushRef="#br0" timeOffset="161268">21648 11586 1512 0,'0'0'1976'0,"0"0"-1216"0,0 0 441 0,0 0 39 15,0 0-448-15,0 0-224 16,0 0-80-16,0 0-64 0,0 0-7 15,3 0 71 1,5 2-8 0,3-2-32-16,7 2 88 0,1 0-96 15,7 0 64-15,3 1-160 0,8-3 8 16,-1 2-88-16,4-2 16 15,2 0-112-15,0 0-88 0,4 0-72 16,0 0 128-16,4 0 57 16,-6 0-105-1,-2 0-72-15,-6 0 40 16,-7 0-48-16,-10 0 0 15,-4 0 0-15,-9 0 0 0,-4 0-8 16,1 0 16-16,-3 0 48 31,0 0-16-31,0 0 0 0,0 0-40 16,0 0 16-16,0 0-24 15,0 0 0-15,0 0 0 16,0 0-16-16,0 0 16 0,0 0-424 16,0-2-1369-16,0-7-3048 0</inkml:trace>
  <inkml:trace contextRef="#ctx0" brushRef="#br0" timeOffset="164160">23271 10245 1240 0,'0'0'1840'0,"0"0"-304"15,0 0 105-15,0 0-113 16,0 0-312-16,0 0-167 16,-12-9-129-16,12 9-192 0,0-1-112 31,0 1-160-31,0 0-208 15,0-2-248-15,8 2-64 0,15-4 64 0,1-2 80 16,5 0 0-16,2-5-72 16,0 2 0-16,-5-1 8 15,-2-1-16-15,-5 4-96 16,-4 1-112-1,-4 0 0-15,-9 4 56 16,-1 2 32-16,-1 0 64 0,0 0 40 16,0 0-72-16,-13 0 8 0,2 0 40 15,-2 8 40 1,2-2 88-16,-1 1 32 0,1 4-40 0,0 1-64 31,0 2-16-31,2 8-16 16,-2 4-48-16,5 8 64 0,-1 2 0 15,2 4 0-15,1-2-8 16,2 0 8-16,-1-4 0 0,-1-2 8 31,0-4-8-31,0-1 8 16,1-3-8-1,-2-2 8-15,-1-2 8 0,1 0-8 0,-6-2-8 16,-1 2 0-16,1-4 48 15,-3-2 48-15,1-4-40 0,-2-2-48 32,1-4 56-32,-1-2 16 15,2 0-24-15,0-2-48 16,2 0 48-16,1 0-8 0,7 0-40 15,-2 0-8-15,2 0 0 16,3-2-8-16,0 0 8 0,0-2-80 16,0-1-96-16,19-4 32 15,6-3 88 1,4-2 56-16,3-2 8 0,0 2 120 15,-1 0 16-15,-4 4-104 16,-6 2-40-16,-1 2-56 16,-7 4-384-16,0 2-936 15,-5 0-1217-15,-4 0-2248 16</inkml:trace>
  <inkml:trace contextRef="#ctx0" brushRef="#br0" timeOffset="164938">23582 10490 4865 0,'0'0'1096'16,"0"0"528"-16,0 0 257 16,0 0-657-16,0 0-640 15,0 0-312-15,0 10-224 0,-1 5 128 16,-2 7 232-16,-2 5-40 15,-3 3-24-15,-2 0-160 0,2-2-104 16,0-4-24 0,0-4-48-16,1-4 0 15,2-4 40-15,1-1-40 16,-3-6-8-16,2-1 8 0,-1 0-8 15,-1 0-8-15,2-2-72 16,2-2-80-16,-2 0 40 16,5 0 48-1,-3 0 8-15,3 0 0 16,0 0-64-16,0 0-24 0,0-8-40 15,0-3 0-15,3-2-40 16,9-3 144-16,-1 0 72 0,2-2 8 31,1 2 0-15,-1-2 8-16,0 2-16 0,3 1 16 15,-1 2-16-15,1-1-40 0,2 2 0 16,0 2-24-16,-1-1 32 16,0 3-8-16,0 3 40 0,-2-1 16 31,-2 2-8-31,1 0 0 15,-2-1 0-15,-4 3 8 0,0 0-8 16,-5 2-8-16,2 0-40 0,0 0 0 16,-4 0 56-16,1 0 64 15,-2 2 48-15,0 5 72 0,0 3 32 16,0 1 56-1,0 4 0 1,0 2-96 0,-3 2-72-16,-5-2-96 0,4 0-8 0,3-4-344 0,1 2-904 15,0-5-1441-15,0-4-2984 16</inkml:trace>
  <inkml:trace contextRef="#ctx0" brushRef="#br0" timeOffset="165768">24023 10500 912 0,'0'0'4257'15,"0"0"-3145"-15,0 0 848 0,0 0-183 16,0 0-585-16,0 0-376 16,0 0-160-16,0 0-272 15,-63-15-272-15,50 20-112 16,0 7 0-16,-3 6 0 15,0 1 0-15,-2 4 0 16,5 1 16-16,-3-1-8 0,3 0 0 16,5-1 8-16,0-2-16 31,5-2-8-31,3-4-80 0,0-4-144 15,0-4-96-15,0-2-152 16,15-4-40-16,2 0-168 0,6-2-224 16,4-14-273-16,2-4-199 15,-3-4 8-15,0-1 184 0,-7 4 271 31,-2 5 825-31,-8 4 96 16,-4 6 1193-16,-2 6 343 16,-3 0-256-16,0 0-528 0,0 0-368 15,0 10 217-15,0 5-41 16,0 4-216-16,0-1-40 15,0-2-176 1,4-2-48-16,0-2-72 0,3-4 64 16,3-1-16-16,-2-5-48 15,3-2 0-15,0 0 40 0,7 0 24 16,-5-7 0-16,5-9-72 15,-4 0 0 1,-2-2 8 0,-4-2 72-1,-7-1 80-15,-1 0 96 0,0-1-88 0,-3 1-168 0,-13 4-16 16,0 4-392-16,1 5-584 0,-1 8-753 15,5 0-887-15,4 0-2353 16</inkml:trace>
  <inkml:trace contextRef="#ctx0" brushRef="#br0" timeOffset="168042">24277 10513 1360 0,'0'0'1904'16,"0"0"-816"-1,0 0 497-15,0 0-353 0,0 0-584 16,0 0-104 0,-5 0-80-16,5 0-256 15,0 0-48-15,0 0-16 0,0 0-79 16,0 0-65-16,0 0-73 15,0 0-159-15,0 0-176 32,0 0-40-32,0 0 112 0,0 0 128 15,0 0 96-15,0 0 112 16,0 0 96-16,0-2-16 0,5 0-32 15,-5 2 64-15,0 0 216 0,0 0 120 16,0 0-32 0,0 0-151-1,0 0-177-15,0 0-72 0,0 0 144 16,0 6 168-16,3 3 32 15,-3 1-72-15,0 3-48 0,0 2-72 16,0 3-32-16,0 0 24 16,0 0 8-1,0-2-8 1,0-2 16-16,-3-4-24 0,-2-2 0 0,3-2-48 15,1-4-24-15,1-2-8 16,-4 0 56-16,4 0 0 0,0 0 32 16,-3 0-128-16,0 0-32 31,1 0-128-31,-1 0 0 15,3 0-104-15,-1 0-8 0,1 0-56 16,0 0 40-16,0 0 152 0,0 2 48 16,0-2 56-16,0 0 0 15,0 0 8-15,0 0 96 16,0 0-16-16,0 0 32 0,0 0-40 31,0-2-80-15,0-4-64-16,0 0-16 0,0-2 64 0,0 2 8 15,0-1-8-15,4 2 8 16,1-1-8-16,2-2 8 15,1 0-136 1,3 0-96-16,-4-4-72 0,5 2 24 16,0-2 40-16,2 2 144 15,-2 0 64-15,1-1 40 0,-5 4 0 16,1-1 8-16,-2 2 0 15,-1-1 0 1,-1 3-8 0,2 1-8-16,-3 1-40 0,3 2 40 0,-1-2-16 15,1 2 16 1,-1-2 0-16,2 2 8 0,-1-2 0 0,1 0 16 15,-5 2 64-15,0 0-72 16,2 0 0-16,0 0-8 16,1 0 8-1,-4 0 16-15,4 0 24 16,3 0-40-16,-3 4 48 0,-1-2-48 15,-2 0 40 1,2 0 8-16,-5-1-48 0,2-1 0 31,-2 2 40-31,0-2 48 0,0 0 56 16,0 0 104-16,0 2-40 15,0-2-32-15,0 0-56 16,0 0 16-16,0 0-56 0,0 0-80 16,0 0 0-16,0 2-8 15,0-2 0-15,0 0 0 0,0 0 8 31,0 0 136-31,0 0 8 0,0 0 16 16,0 0-24-16,0 0-88 16,0 0 0-16,0 0-48 0,0 0-8 15,0 0 0-15,0 0 0 16,0 0 0-16,0 0 0 15,0 0 0 1,0 0 0-16,0 0 0 16,0 0 0-16,0 0 0 0,0 0 8 15,0 0 0-15,0 0 8 0,0 0-8 31,0 0-8-31,0 0-8 16,0 0 0-16,0 0 8 0,0 0 0 16,0 0 8-16,0 0 40 15,0 0 8-15,0 0-8 16,0 0 8-16,0 0-40 0,0 0-8 31,0 0 0-31,0 0-8 0,0 0 0 16,0 0 0-16,0 0-8 15,0 0-8-15,0 0 8 16,0 0 8-16,0 0 0 0,0 0 8 15,0 0 40-15,0 0-40 32,0 0 0-17,0 0 0-15,0 0 64 0,0 0-64 0,0 0 64 16,0 0-16-16,0 0-8 15,0 0-40-15,0 0 8 0,0 0 40 0,0 0-56 16,0 0 0 0,0 0 0-1,0 0-8-15,0 0-48 0,0 0 48 16,0 0-40-16,0 0 32 15,0 0 8-15,0 0-48 16,0 0 48-16,0 0-8 0,0 0-32 16,0 0 48-1,0 0 0-15,0 0 8 16,0 0 0-16,0 0 0 0,0 0-8 15,0 0 0-15,0 0-56 16,0 0 48-16,0 0-40 16,0 0-16-16,0 0 8 0,0 0 8 31,0 0-8-31,0 0 48 0,0 0 0 15,0 0-8-15,0 0 16 16,0 0 0-16,0 0 0 16,0 0 0-16,-2 0 0 0,-3 0-8 15,2 0-40-15,-2 0 32 16,2 4-72-16,-4 1 16 0,1 3 24 31,-1 0 48-31,-2 1 0 16,2 2 0-16,4-1 96 15,0 1-24 1,-2 0-64-16,3-1 96 0,2-3-96 0,0 4 0 15,0-1 8 1,0-2 40-16,0 0-48 0,0 0-8 16,0-2 8-16,0-2-8 15,0 0 0-15,0 0 0 16,0-2 0-1,0 0-8-15,0-2-88 0,2 0-296 16,3 0-496 0,11 0-488-16,-2-4-729 0,3-6-2440 0</inkml:trace>
  <inkml:trace contextRef="#ctx0" brushRef="#br0" timeOffset="169511">24634 10520 432 0,'0'0'600'0,"0"0"32"16,0 0 280-1,0 0-304-15,0 0 56 16,0 0 225-16,0-32 103 0,-2 32 56 15,-3 0 64-15,0 0-64 16,1 0-151-16,-3 0-121 0,-1 0-240 16,-3 0-240-1,-1 6 24-15,3 0-152 16,-3 1-40-16,6 1-80 15,1 1-48-15,-1-3 56 0,2 0-48 16,3-1 8-16,-2-1-8 16,-1 1 40-16,4-5-40 0,0 2-8 15,0-2 0-15,0 0 8 31,0 0-8-31,0 0 0 0,0 0-56 16,0 0-16-16,0 0 24 16,0 0 40-16,0 0-48 0,0 0 8 15,0 0 40-15,0 0 0 31,0 0 0-31,0 0 8 16,0 0 8-16,0 0 0 0,0 0 0 16,0 0 0-16,0 0 0 15,0 0-8-15,0 0-8 0,0 0-88 16,0 0-40-16,0 0 8 15,0 0 64 1,0 0 64-16,0 0 0 16,0 0 0-16,0 0 0 0,0 0 0 15,0 0-24-15,4 0 16 16,0 0 0-16,0 0 8 0,2 0 16 15,-6 0 40 1,5 0-56 0,-2 0 0-16,-3 0-72 0,3 0 0 15,-3 0-16-15,0 0 40 0,0 0 32 16,0 0 16-16,0 0 16 15,0 0-8-15,0 0 40 0,0 0-40 32,0 0-8-17,0 0-48-15,0 0-8 0,0 0 48 16,0 2-72-16,0 6 80 0,-3 0 88 15,-2 2 8-15,2 0-32 0,-3-2-48 16,2 1-8-16,3 2 56 16,-2-1-56-16,-2 1 0 31,5 2 48-31,-5-1-48 0,3 0 8 15,2-4 64-15,0-2-32 16,0-4-40-16,0-2 56 0,0 0 56 16,0 0-24-16,7 0-16 15,6-10 8-15,4 0-72 31,3-4-8-15,-1 2-8-16,1 0-424 0,2-6-616 0,-9 2-1753 0,-3 2-4640 16</inkml:trace>
  <inkml:trace contextRef="#ctx0" brushRef="#br0" timeOffset="169994">24732 10095 3848 0,'0'0'1385'0,"0"0"-785"15,0 0 528-15,0 0-504 16,0 0 272-1,0 74 153-15,0-37-177 0,-8 10-376 0,0 3-192 32,-8 6-40-32,3 0 88 15,-3 0-112-15,3-5 32 0,2-5-8 16,4-9-72-16,2-4-64 15,4-7-40-15,1-6-72 0,0-6-8 16,0-4 8-16,0-6-8 16,1-2-8-1,4-2 0-15,6 0-96 16,1 0-144-16,4-6-144 0,2-6-360 15,1-2-432-15,-3 0-225 16,2 2-31-16,0-5-328 16,-4 4-353-1,1 1-247-15</inkml:trace>
  <inkml:trace contextRef="#ctx0" brushRef="#br0" timeOffset="170432">24908 10460 4176 0,'0'0'1769'0,"0"0"-1089"0,0 0 128 16,0 0-496-16,0 0-176 15,0 0-72-15,0 0-56 16,-123 85 0-16,120-68 8 0,3-4-16 15,0 0 0 1,0-3 0 0,3-3 0-16,10 0 8 0,4-3 8 0,2 0 64 15,4-2-72-15,-4-2 40 16,2 2-48-16,-3-2 16 15,-7 2-16-15,-3 0 0 16,-8 2 8 0,0-2 144-16,0 3 112 15,0 2 24-15,-11 3 120 0,-7 0-199 0,-1 0-209 16,-2-2-104-16,1-6-801 15,7-2-911-15,2 0-1449 16</inkml:trace>
  <inkml:trace contextRef="#ctx0" brushRef="#br0" timeOffset="170636">24979 10571 4096 0,'0'0'1121'31,"0"0"-433"-31,0 0 504 16,0 0-160-16,0 0-464 0,0 0-216 15,0 0-184-15,2 83-112 16,-2-69-56-16,0-4-64 16,0-4-424-16,0-6-784 0,-2 0-1264 31,-1 0-1801-31</inkml:trace>
  <inkml:trace contextRef="#ctx0" brushRef="#br0" timeOffset="171311">25037 10413 3096 0,'0'0'576'0,"0"0"400"16,0 0 337-16,0 0-305 16,0 0-376-16,-4 115-280 15,-1-85-216-15,0-6-80 16,5-2-48-16,0-6 0 0,0-6-8 15,0-2-112-15,3-7-144 16,8-1-56-16,1 0-288 16,1 0-152-1,1 0 448-15,1 0 224 16,-4 0 80-16,-3 0 8 0,3 0 304 15,-1 0 280-15,0 3-24 16,1-1-152-16,0 0-40 16,4-2-40-16,3 0-88 0,1 0-112 31,4-2-128-31,-6-6 40 15,3 0 56-15,-4-4 72 0,-5 0 80 16,1 0 41-16,-6-5-17 16,-1 2-80-16,-2-6-88 0,-3 2-96 15,0-3-16-15,0-1-160 16,0 6-48-1,0 4 88-15,0 5 120 16,-8 5 480-16,-2 3 120 0,-3 0-232 16,-3 0-224-16,-3 9-56 15,1 8-16-15,-6 0 0 16,3 4-24-16,5-1 16 15,1 1 0-15,4 2 64 16,6-3 88 0,2 0 8-16,0 0-16 0,3-4-8 0,0 0-64 15,0 0 16-15,0-4-48 16,9 0-56-16,3-1 8 15,1-4-40 1,3-1 32-16,-2-2-48 16,4-2-232-1,0 0-360-15,-2-2-456 0,0 0-728 0,-5 0-1377 16,-3-6-3327-16</inkml:trace>
  <inkml:trace contextRef="#ctx0" brushRef="#br0" timeOffset="172661">23519 11091 4000 0,'0'0'2025'0,"0"0"-1081"0,0 0 504 32,0 0-383-32,0 0-529 15,0 0 304-15,0 0 8 16,0 0-168-16,-53 126-192 0,43-100-152 15,9 1-128-15,-4-1-88 16,5 0-16-16,0-1-32 0,0 0-24 16,5-5-48-1,6-3-8-15,0-4-16 16,9-5-184-16,4-8-496 15,33-14-536-15,-9-16-1393 0,2-6-4648 16</inkml:trace>
  <inkml:trace contextRef="#ctx0" brushRef="#br0" timeOffset="173597">23715 11035 3848 0,'0'0'3025'0,"0"0"-1249"16,0 0 625-16,0 0-705 0,0 0-1016 0,11 0-488 15,15 0 88-15,9 0 225 32,4 0-201-32,6-8-128 15,-9 2-96-15,-5 0-80 0,-6-1-72 16,-10 4-320-1,-5 1-201-15,-5 0-23 0,-5 2 88 0,0 0 96 16,0 0 24-16,-7 0-320 31,-9 0 88-31,1 0 408 0,-4 12 232 16,1 2 256-16,2-1 280 15,5 6-24-15,-4 1-88 16,2 2 24-16,2 4-136 0,0 0-128 16,1 2-64-16,0 0-112 31,1 3 48-31,-1 1-40 0,7-2-8 15,-2-2 0-15,0-4 0 16,3-3-8-16,2-4 0 0,-3-3 0 16,2-6 0-1,-1-4-88-15,0-2-88 0,-1-2 88 16,-3 0-8-1,-2 0-136-15,0 0-232 0,1 0-16 16,2 0 112-16,4 0 80 16,-3 0 120-16,4 0 40 0,0 0 0 15,0 0 0-15,0 0 72 16,0 0 56-16,4 0 120 0,9 0 192 15,6-2 280 1,10-2 0-16,3-1-56 16,5 0-232-16,5 1-192 15,0-2-88-15,-4 4-24 0,5-4-664 16,-9 2-1528-16,-10-1-3850 15</inkml:trace>
  <inkml:trace contextRef="#ctx0" brushRef="#br0" timeOffset="174292">24136 11245 7833 0,'0'0'1561'0,"0"0"-73"0,0 0 56 16,0 0-1032-16,0 0-512 16,0 0-184-1,0 0 184 1,0 0 0-16,-35 98 56 15,23-71-40-15,4-5-8 0,2-5 8 0,-2-2-8 16,5-7 72-16,-1-4 8 0,3-2 64 16,1-2 88-16,0 0 32 31,-5 0-144-31,5 0-128 15,0-8-48-15,0-2-304 16,0-2-104-16,0-2 8 0,10-3 0 0,4 0 232 16,1-3 40-16,4 0 120 15,-3-2 48-15,7-2 0 16,-1 1 0-16,3 0 0 0,-1-1 8 31,-5 5 0-31,-3 6-8 16,-8 2-64-1,-3 9 16-15,-3 2-48 0,-2 0-16 0,0 0-16 16,0 4 136-16,0 7 72 31,0-2 88-31,0 4 72 0,0-1 16 16,0 1-96-16,0 4-24 0,0-2 24 15,0 6 56 1,0-1-56-16,0 1-40 0,0-2 40 0,0-3-32 15,0-2-72 1,0-6-40 0,0-3 88-16,0 0-88 0,0-1 0 15,0-4 0-15,0 2 0 16,0-2-8-16,0 0-72 0,0 0-664 15,0 0-1096-15,0 0-2561 0</inkml:trace>
  <inkml:trace contextRef="#ctx0" brushRef="#br0" timeOffset="174948">24567 11172 1328 0,'0'0'3048'0,"0"0"-2087"16,0 0 839-16,0 0-112 16,0 0-671-16,0 0-201 15,0 0-264-15,0 0-272 16,-109 60-72-16,91-43 24 0,2 2 40 31,3-2-40-15,2 4-72-16,4-1 112 0,2-3 88 0,4 2-8 15,1-6-48-15,0-2 9 16,0-3-89-16,0 0-64 0,6-1-32 15,5 0-32-15,2-1-16 16,3 0 24-16,-1-2-56 0,1-2-32 31,2-2 64-15,-2 0-32-16,3 0-48 0,2-6-248 15,0-6-240-15,-4-4-425 0,5-7-639 16,-7 6-744-16,-4-2-2145 0</inkml:trace>
  <inkml:trace contextRef="#ctx0" brushRef="#br0" timeOffset="175703">24831 10967 784 0,'0'0'2920'0,"0"0"-2192"0,0 0 465 15,0 0 159-15,0 0-488 16,19 30-160-16,-8-16-40 0,1 0 89 15,1 4-289-15,0 2 136 0,-1 0 64 32,0 1-224-32,-1-2-136 15,-6 1 8-15,-2 0-8 0,-1 4-128 16,-2 0-24-16,0 1-40 15,0-1-48-15,0-1 0 16,0 0 8-16,-5-1-56 0,-5 0 72 31,4-2-72-31,-6 2-8 16,0-2 40-16,-1 0-40 0,0-2-8 15,-5-2-8-15,-1 0-72 16,-1-4-128-16,1 1-72 0,1-6-16 16,0 1 160-16,7-4 72 31,1-2 64-31,5-2-56 15,-1 0-216-15,1-4-632 0,-1-11-1697 16,4-6-5992-16</inkml:trace>
  <inkml:trace contextRef="#ctx0" brushRef="#br0" timeOffset="177417">24014 11684 1824 0,'0'0'2088'16,"0"0"-1448"-16,0 0 649 15,0 0-73-15,0 0-408 16,-104 121-136-16,65-79-16 0,-3 6-71 16,-4 1-17-1,0-4 232-15,0-2-48 16,4-7-216-16,4-6-48 0,8-4-8 15,4-5-72-15,3 0-143 16,10-5-73-16,2-6-104 16,3-2-40-1,5-6-32-15,3-2-16 16,0 0-176-16,0 0-585 0,5-6-711 15,12-11-1377-15,0 0-4216 0</inkml:trace>
  <inkml:trace contextRef="#ctx0" brushRef="#br0" timeOffset="178883">22405 12518 5897 0,'0'0'1840'0,"0"0"89"16,0 0-1 0,0 0-840-16,0 0-656 15,0 0-256-15,0 0 8 0,0 0-8 16,87-11-88-16,-59 5-88 15,-4 0 0-15,-1 0 0 16,-4 1-48-16,-3 2-256 0,-5 1-160 16,-3 0 0-1,-3 0 32-15,-3 2 168 16,-2 0 176-16,0 0 88 15,0 0 96-15,0 0 216 0,-7 9 0 16,-10 8 16-16,-1 5 80 16,0 2-64-16,2 2-128 15,-2 4-128 1,5 4-40-16,2 0-40 15,0 3-8-15,-1-3 0 0,1-2 0 16,5-2 0-16,4-2-16 0,-4-7-144 16,1 0-88-16,-2-5-8 15,2-2-32 1,-3-2-40-16,-3-4-64 15,1 0-8-15,-1-4 88 16,3 0 104-16,-2-2 128 0,4 0 64 16,1 0 16-16,3-2 0 15,1 0 144-15,1 2 64 0,0-2 0 31,0 0-48-31,0 0-80 16,0 0-80 0,0 0 0-16,1 0-176 0,16 0 176 0,2-4 216 15,5-4 128-15,-4068-2 88 16,8148 0 32-16,-4075 2 16 0,0 0-7 31,-6 4-185-31,-2 0-32 16,-12-1-56-16,1 5-104 15,-8-2-48-15,-2 2-48 0,0-2-680 0,0-3-977 16,0-1-1303-16,0 0-6210 15</inkml:trace>
  <inkml:trace contextRef="#ctx0" brushRef="#br0" timeOffset="179363">23167 12683 4296 0,'0'0'2913'0,"0"0"-1353"16,0 0 537-16,0 0-481 16,0 0-496-16,-22-16-271 0,14 16-137 31,-5 0-432-31,-7 0-280 15,1 13-8-15,0 2 0 16,-2 4-72-16,6 0 72 0,-1 3 8 16,6-1-8-16,4-4-72 0,4 4-8 31,2-5 0-31,0-2-24 0,5-5 32 15,10 0 24-15,2-5-16 16,6-4-8-16,1 0-240 16,-1 0-273-16,-1-17-351 0,3-2-256 15,-3-7-248-15,-2-2-137 16,-4-21 9-16,-5 9-400 15,-5 1-665-15</inkml:trace>
  <inkml:trace contextRef="#ctx0" brushRef="#br0" timeOffset="179582">23227 12447 4384 0,'0'0'1481'0,"0"0"7"15,0 0-168 1,0 0-567-16,0 0-337 16,0 0-104-16,0 0 72 15,0 0 16-15,-29 110 96 0,29-74 88 16,0 4-224-16,0 1-144 15,0-3-72-15,0-6-136 0,0-4 72 32,3-9-80-17,2-6-80-15,2-7-376 0,1-6-528 16,16-6-896-16,2-15-353 0,-2-3-1792 0</inkml:trace>
  <inkml:trace contextRef="#ctx0" brushRef="#br0" timeOffset="179815">23374 12731 1560 0,'0'0'2576'0,"0"0"-831"16,0 0 215-16,0 0-399 15,0 0-553-15,-2 109-448 0,2-94-256 16,0-2-112-16,0-7-88 16,5-2 16-16,2-2 8 15,-1-2 24 1,5 0 40-16,1-14 56 0,-1-10-96 31,0-4-152-31,-3-6-224 0,-8 2-672 0,0 1-792 0,0 9-441 16,-6 7 209-16,-12 4 79 15,-1 7-23 1,1 4-64-16</inkml:trace>
  <inkml:trace contextRef="#ctx0" brushRef="#br0" timeOffset="180175">23374 12731 1384 0,'100'-94'1824'31,"-97"98"129"-31,-1 8-25 16,1 4-400-16,0 4-431 16,-3 1-233-16,0 0-272 0,4-1-360 15,-4-3-120-15,0-3-40 16,0-7-64-16,0-3 72 31,0-4 64-31,0 0 112 0,0 0 56 16,0-2-72-16,1-11-240 0,11-8-192 15,5 0-168-15,8-5 40 0,7 1 96 16,-1 5 128-1,-1 4 96-15,-6 11 0 16,-6 2 256 0,-2 3 40-16,-9 3-8 0,-2 12 256 15,-4 4 192-15,-1 0-264 16,0 3-279-16,0-3-193 0,0-4-56 0,0-5-961 15,0-7-935 1,0-3-1969 0,0 0-536-16</inkml:trace>
  <inkml:trace contextRef="#ctx0" brushRef="#br0" timeOffset="180563">23847 12486 96 0,'0'0'4456'16,"0"0"-3255"-1,0 0-105-15,0 0 200 0,0 0-352 16,0 0-455-16,-113 99-161 16,97-81-56-16,6-2-72 0,9-8-64 15,-4-2 8-15,5-4-40 16,0 0-56-16,0-2 0 15,0 2-48-15,-2 3-664 16,2 4-561 0,0-1-951-16,0 0-2337 0</inkml:trace>
  <inkml:trace contextRef="#ctx0" brushRef="#br0" timeOffset="180889">23758 12667 3392 0,'0'0'4001'16,"0"0"-3369"-1,0 0 953-15,0 0-49 0,0 0-936 0,0 0-160 16,41 2 520-16,-9-2-120 16,8 0-327-16,-4 0-289 0,1 0-224 15,-6 0-16 1,-9 0-32-16,-5 0-488 15,-8 0-249 1,-4 0-279-16,-5 0-232 0,0-4-104 0,-5-6-1321 16,-8-4-2528-16</inkml:trace>
  <inkml:trace contextRef="#ctx0" brushRef="#br0" timeOffset="181151">23902 12593 1320 0,'0'0'4337'0,"0"0"-3401"16,0 0 600-16,0 0-103 15,0 0-817-15,0 0-504 16,0 0 64-1,0 0 104-15,0 0-96 16,-18 104-32-16,18-78 0 0,0-1 112 16,0-5 88-16,0-6-40 15,0-3-8 1,0-4 40-16,4-3-72 0,-1 0-72 0,2-2-48 31,1 0-48-31,5 0-16 16,1-2-88-16,1 0-176 0,4 0-664 15,6-10-992-15,0-11-1273 16,-6-5-3528-16</inkml:trace>
  <inkml:trace contextRef="#ctx0" brushRef="#br0" timeOffset="182249">24530 12399 1328 0,'0'0'912'0,"0"0"-312"16,0 0 752-1,0 0-175 1,0 0-233-16,-13 112 40 0,7-82-80 0,1 2 0 15,-3 2 41-15,-3 0 23 16,-1 3-296-16,1 0-312 16,0-3-96-16,-2-1-88 0,6-3-32 31,-2-4-80-31,4-7-48 15,3-4 32-15,1-4-40 0,-1-4 8 16,2-1 40-16,-3-4 0 16,3-2 40-16,0 0 8 0,0 0-104 15,0 0-296-15,0-18-912 16,0-5-1905-16,0 0-4104 15</inkml:trace>
  <inkml:trace contextRef="#ctx0" brushRef="#br0" timeOffset="182836">24629 12649 2496 0,'0'0'2737'15,"0"0"-1809"1,0 0 840-16,0 0-592 0,0 0-791 15,0 0-273-15,0 0 88 16,0 0 192-16,-18 40 152 0,0-23-8 16,-4 2-208-16,-4 2-216 0,2-1-96 31,1-3 48-31,5 0 0 15,4-5-56 1,7-5-8-16,4-3 0 0,3-2 56 0,0 1 40 16,0-3 32-16,0 0 24 31,0 0-40-31,0 0-56 0,0 2-48 15,2 2 32-15,9 2 144 16,2 2 16-16,0-1-48 16,3 4-24-16,2-3-8 0,-2 0-64 0,2-3-48 15,-2 0 0 1,-5 1 8-1,0-4 40-15,-3 0-56 16,-4-2-472-16,4 0-808 0,-2 0-1121 16,-1-2-2256-16</inkml:trace>
  <inkml:trace contextRef="#ctx0" brushRef="#br0" timeOffset="183608">24716 12676 4721 0,'0'0'4152'15,"0"0"-3583"-15,0 0 1007 16,0 0-448-16,0 0-880 0,0 0 40 16,0 51 248-1,0-25-72 1,-5 4-63-16,-1-1-65 0,-1-3-168 15,2-2-104-15,-1-4-16 0,1-4-32 16,2-4-8-16,0-5 40 16,1 0-32-16,-1-5 40 0,1-2 24 15,1 2 24-15,-3-2 16 31,4 0-32-31,-1 0-88 16,-2 0-136-16,1 0-112 0,2 0-160 16,-2-11-241-16,2-2-103 0,0-4-192 15,0 0-56-15,0-4 104 16,0 4 376-16,4 2 360 31,4 4 160-15,-2 3 272-16,-1 1 352 0,1 5 16 0,2-2-224 15,-3 2-136-15,3 1-24 0,4-1-80 16,-3 0-104-16,-1 0-64 31,-3 2-8-31,2 0 0 16,-4 0 0-16,-1 13 192 15,-2 6 152-15,3 5 80 0,-3 1-168 0,0 1-136 16,1-3-56-16,1-7-64 0,1-4-488 15,-1-8-776 1,6-4-888 0,2-6-721-16,-2-12-1704 15</inkml:trace>
  <inkml:trace contextRef="#ctx0" brushRef="#br0" timeOffset="183947">24926 12768 3016 0,'0'0'552'0,"0"0"432"15,0 0 409 1,0 0-385-16,-15 106-400 0,15-82-104 0,0-5 16 31,0 0 80-31,5-7-127 16,5-4-145-16,-2-8-160 0,3 0-48 15,6-2 56-15,0-20-176 16,1-6-72-16,3-4-400 16,-6 0 144-16,-3 2 328 0,-7 5 96 15,-5 8 424-15,0 2 48 31,-1 6-128-31,-22 5-384 0,-4 4-56 16,-2 0-136-16,1 9-280 16,6 8-432-16,1 0-441 0,9 2-527 0,6-5-897 31,6-7-1183-31</inkml:trace>
  <inkml:trace contextRef="#ctx0" brushRef="#br0" timeOffset="184605">24926 12768 3880 0,'132'-49'1849'16,"-132"53"-1513"-16,0 4 544 0,0 5 160 0,0 4-392 31,0 4 177-31,0 3-153 16,0 2-40-16,4-1-144 0,-4 1-88 15,0-1-168-15,1-7-128 16,-1-4-40-16,5-5-48 15,-5-4-16-15,5-5-8 0,3 0-336 16,2 0-136-16,3-8 144 31,0-6-152-31,1-2-192 0,-1 0 63 16,0-1 25-16,-3 4 16 15,-4-2 288-15,1 8 288 16,-4 1 152-16,-3 2 416 0,1 4 184 16,-1 0-167-1,0 0-281-15,0 0-144 16,2 8-16-16,0 6 352 15,4 2 40-15,-3 2-144 0,-1-2-120 16,4-2-144-16,-6-4-64 16,5-4-56-16,0-2 0 0,-3-2-8 15,3-2-208 1,1 0-96-16,4 0 280 15,1-12 24-15,0-2 48 0,-1-2 40 16,0-3-40-16,-1 2 8 16,-1-3 8-16,-3-3-56 15,2 0 8-15,-2-1-16 0,-2-1-16 31,2 3 16-31,1 5 0 16,-6 2 136-16,0 7 248 16,0 4 96-16,0 2-72 0,0 2-168 15,0 0-224-15,0 0-16 0,0 0-296 31,0-3-168-31,0-3-128 16,0-7-816-16,0-1-713 0,0 2-3424 16</inkml:trace>
</inkml:ink>
</file>

<file path=ppt/ink/ink8.xml><?xml version="1.0" encoding="utf-8"?>
<inkml:ink xmlns:inkml="http://www.w3.org/2003/InkML">
  <inkml:definitions>
    <inkml:context xml:id="ctx0">
      <inkml:inkSource xml:id="inkSrc0">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0" timeString="2021-03-04T02:48:46.230"/>
    </inkml:context>
    <inkml:brush xml:id="br0">
      <inkml:brushProperty name="width" value="0.05292" units="cm"/>
      <inkml:brushProperty name="height" value="0.05292" units="cm"/>
      <inkml:brushProperty name="color" value="#FF0000"/>
    </inkml:brush>
  </inkml:definitions>
  <inkml:trace contextRef="#ctx0" brushRef="#br0">4939 13917 0,'18'0'124,"17"0"-108,-18 0 15,1 0-15,0 0-1,17 0 1,-17 0 0,17 0-1,0 0 1,0 0-1,1 0 1,-19 0-16,36 0 16,-17 0-16,-1 0 15,0 0-15,0 0 16,-17 0-16,0 0 15,17 0-15,0-35 32,1 35-32,-19 0 0,1 0 15,35 0 1,-18 0-1,0 0 1,1 0 0,-19 0-16,36 0 15,-18 0 1,-17 0-1,17 0-15,1 0 16,17 0 0,-36 0-1,1 0 1,17 0-1,0 0 1,-17 0-16,0 0 16,17 0-16,18 0 15,-18 0 1,-17 0-16,-1 0 15,1 0-15,17 0 16,-17 0-16,35 0 16,-36 0-16,19 0 15,-19 0-15,1 0 16,17 0-16,-17 0 15,0 0-15,17 0 16,18 0 0,-36 17-16,1-17 15,17 0-15,-17 0 16,0 0-16,35 0 15,-18 0-15,18 18 32,0-18-32,-18 0 0,0 0 15,18 0-15,-18 0 0,1 0 16,17 0-1,-18 0-15,0 0 0,0 0 16,1 0-16,-1 0 16,0 0-16,-17 0 15,0 0-15,17 0 16,-18 0-1,1 0 1,17 0 15</inkml:trace>
  <inkml:trace contextRef="#ctx0" brushRef="#br0" timeOffset="5954">17762 14076 0,'18'35'94,"17"-35"-79,-17 0-15,17 0 16,36-18-1,-18 18-15,17 0 16,18-17-16,-35 17 16,18 0-16,-1-35 15,-17 35-15,53 0 31,-53 0-31,-18 0 0,1 0 16,-1 0-16,0 0 16,-17 0-16,-1 0 15,19 0-15,-19 0 16,1 0-16,17 0 15,-17 0-15,0 0 16,-1 0-16,19 0 0,-19 0 16,1 0-1,17 0-15,-17 0 0,-1 0 16,36 0-1,-17 0 1,-1 0 0,0 0-1,0 0 1,1 0-16,-19 0 15,1 0-15,17 0 16,-17 0-16,17 0 16,0 0-1,18 0 1,-17 0-1,-19 0 1,1 0 0,17 0-1,-17 0 1,-1 0-1,19 0 1,-36 35 15,17-35-31,-17 0 156</inkml:trace>
  <inkml:trace contextRef="#ctx0" brushRef="#br0" timeOffset="9651">18203 10001 0,'36'0'156,"-19"0"-156,1 0 16,52-17-1,-34 17-15,-1 0 16,0 0-16,18-18 16,-18 18-16,18 0 15,-17 0-15,-1 0 16,18-35-16,-18 35 15,0 0-15,1 0 0,-1 0 16,0 0-16,-17-18 16,0 18-16,34 0 15,-16 0 1,-1 0-1,0 0 1,-17 0 0,17 0-16,0 0 15,-17 0 1,17 0-16,1 0 15,-19 0 1,36 0 0,-35 0-16,0 0 0,17 0 15,-18 0-15,1 0 16,17 0-16,-17 0 15,0 0 1,17 0-16,-17 0 0,17 0 16,-18 0-16,19 35 15,-19-35-15,19 0 16,17 0-16,-36 0 15,1 18-15,35-18 16,-36 0-16,1 0 16,17 0-16,-17 18 15,0-18-15,34 0 16,-34 35-1,17-35-15,-17 0 0,0 0 16,17 0-16,-17 0 16,-1 0-16,19 0 15,-1 18 1,-18-18-1,19 35-15,-19-35 32,1 0 61,-53 0 16</inkml:trace>
  <inkml:trace contextRef="#ctx0" brushRef="#br0" timeOffset="19710">6650 12665 0,'0'-18'16,"0"0"-1,0-17 16,18 35-31,-18-17 32,35-19-32,-35 19 15,17 17 1,-17-18-16,18 18 15,-18-18 1,35 18-16,-17 0 16,17 0-1,1 0 1,-1 0-1,0 0 1,-35 0-16,35 0 0,1 18 16,17 17-1,-36-35 1,1 18-16,17-18 15,-17 35-15,-1-35 16,19 18-16,-19-18 16,1 35-1,-18-17-15,35-18 16,-35 17-16,18 19 15,-18-19 1,0 19 0,0-19-1,0 36 1,0-35-1,0-1 1,0 19 0,0-36-1,0 17 1,-35 19-1,17 17 17,0-53-17,18 17-15,-35-17 16,17 18-1,18-1-15,-35-17 16,35 36-16,-35-36 0,35 17 16,-18-17-16,18 18 15,-17-18 1,-36 35-16,35-35 15,18 18-15,-53-18 16,35 35-16,-17-35 16,18 0-16,17 18 15,-36-18-15,1 0 16,-18 0-1,35 0 1,1 0-16,-18-18 16,17 18-16,-17-53 15,17 18-15,18 17 16,0-17-1,-35 17-15,35-17 0,0 0 16,0-18-16,0 18 16,0-1-16,0 1 15,-18 0-15,18 17 16,0 1-16,0-19 15,0 1 1,18 0 0,-18-1-1,17 36 1,-17-17-16</inkml:trace>
  <inkml:trace contextRef="#ctx0" brushRef="#br0" timeOffset="20781">6879 12753 0,'0'35'140,"0"0"-124,0-17-16,0 0 15,0 35-15,0-18 16,0 0-16,0-17 15,0 17 1,0 18 0,0-53-16,0 18 15,0-1 1,0 1 15,0-18 63</inkml:trace>
  <inkml:trace contextRef="#ctx0" brushRef="#br0" timeOffset="25673">19121 8890 0,'0'-18'15,"0"1"32,0-1-16,17 18-15,-17-35-16,18 17 31,17-35-15,-17 36-1,-1 17 1,19-18-1,-19 18 1,1 0 0,17 0-1,-17 0 1,-18 18-16,18-18 15,-18 35-15,35-35 16,18 35 0,-53 0-16,17-35 15,-17 36-15,18-1 16,-18 0-1,35 1 1,-35 16 0,0-34-1,0 0 1,0 17-1,0-17 1,0-1 0,0-17-1,0 18-15,-53-18 16,53 35-1,-35-35-15,17 18 16,1-18-16,-18 35 16,17-35-16,-35 18 15,-18-18 1,36 0-16,0 0 15,0 0-15,-18-18 0,35-17 16,-17 35-16,35-35 16,-18-1-1,18-17 1,0 36-16,0-36 15,35 18-15,1-1 16,-1 1-16,0 17 16</inkml:trace>
  <inkml:trace contextRef="#ctx0" brushRef="#br0" timeOffset="26293">19191 8855 0,'18'0'15,"-1"0"16,36 0-31,-17 0 16,-19 0 0,-17 17-1,0 19 1,36-1 0,-36 0-1,0 0 1,-18-35-1,18 36-15,-18-36 16,18 17-16,-35-17 16,0 18-1,70-18 63,0 0-62,-17 0-16,17 0 15,0 0 1,18-18 0,-35 18-16,0 0 15,17 0 1</inkml:trace>
  <inkml:trace contextRef="#ctx0" brushRef="#br0" timeOffset="28513">18891 13229 0,'0'35'15,"0"-35"17,-35 0-1,0 0-16,-1 18 17,19-18-32,-19 0 0,19 0 15,-1 0-15,-17 0 16,0 0-1,-1 0 1,1-35 0,17 17-1,18-17 1,-35 0-16,35-1 15,0 1 1,0 0-16,0 17 16,18-17-16,-18 17 15,35 1-15,-35-19 0,71-17 31,-54 36-31,19 17 0,-19-53 16,18 53-16,18-18 16,-17 18-16,-19 0 15,19 0 1,-19 0-16,1 0 0,0 0 15,17 0-15,-18 0 16,1 0-16,17 0 16,18 18-1,-53 17-15,36-35 16,-36 35-16,17-17 15,-17 17-15,18-35 16,-18 53 0,0-35-16,35 0 15,-35 17 1,0-18-1,0 1 1,0 17 0,0-35-1,0 18 1,-35-18-16,17 0 15,-35 35 1,18-35 0,0 0-16,17 36 15,-17-36-15,0 35 0,17-35 16,-17 35-1,17-35-15</inkml:trace>
  <inkml:trace contextRef="#ctx0" brushRef="#br0" timeOffset="29628">18785 12894 0,'0'0'47,"18"0"-32,17 0 1,-17 0 0,0 0 15,-18 0-16,0 18 1,0 17 0,0-35-16,0 18 15,-18-18-15,-17 17 16,17-17-1,0 0 1,18 0 46,0 0-46,18 0 0,0 0-1,17 18 1,-17 0-1,-18-1 1,35 18 0,-35-17-1,0 0 1,0 17 15,0-35-15,-35 18-1,17-18 1,-17 0-1,17 0 1,-17 0 0,-1-18-1</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2-28T02:29:42.533"/>
    </inkml:context>
    <inkml:brush xml:id="br0">
      <inkml:brushProperty name="width" value="0.05292" units="cm"/>
      <inkml:brushProperty name="height" value="0.05292" units="cm"/>
      <inkml:brushProperty name="color" value="#FF0000"/>
    </inkml:brush>
  </inkml:definitions>
  <inkml:trace contextRef="#ctx0" brushRef="#br0">4177 3810 2864 0,'0'0'1512'0,"0"0"-735"0,0 0 159 16,0 0 216-16,0-14-144 0,0 10-384 15,0 2-344-15,0 2-168 0,0 0-40 16,0 0-64-1,0 0-8 1,0 0-56-16,0 0 0 16,0 0 56-16,0 0 0 0,5-2 8 0,-3-4 129 15,7 0 119 1,-4-2 104-16,3 0 0 15,4-2-104-15,1-3-176 16,3 4-64-16,0-1-16 16,2 1 0-16,-1 5-8 15,1 1-48-15,0-1 40 0,-2 2-40 16,0 2 56-16,4 0-8 15,-1 0 8-15,4 0 0 16,-1 0 0 0,4 0-8-16,1 7 8 15,3 4 0-15,-5 3 0 0,0-1 0 16,2 4 0-16,-8-1 0 15,4 0 0-15,-10 2 0 16,2 0 8 0,-4 2-8-16,-3 3 0 15,-2 0 0-15,-2 5 72 16,-3 4 40-16,-1 2 120 0,0 1-64 15,0-1-56-15,0-2-56 16,0-4-48-16,-1-3 0 16,-4-2-8-1,0-5 0-15,0-2 0 0,-3 0 96 16,-3 0 40-16,-2 0 64 15,-3 0 56-15,-1 0-8 0,-2 0-56 16,-4 0-40-16,-2 0-48 16,-3-2-32-16,1 0-16 15,-4 1 16-15,0-4 32 16,-3 2 0-1,-6-3-32-15,3-1 0 16,-3 0 104-16,2-3 32 0,-2-2-32 0,1-4 57 16,4 0-1-16,-1 0 16 15,2 0 16-15,2-8 64 16,0-7-184-1,7 0-48 1,-4-5-88-16,8-3-8 0,0-3-8 0,5-2-72 16,5-1 32-16,3-1-16 15,3-1 16-15,0 1 32 31,5 2-56-31,0-2 8 0,0 2 0 16,0-2 0-16,8 2 56 16,-1 1-64-16,-4 5-48 0,0 3-48 15,-3 2 72-15,0 4 80 16,0 2-64-16,0 1 8 15,0 2-56-15,0 3-129 0,0-2-199 32,0 3-168-32,0 0-80 0,5 0 152 15,-2-2 224 1,4 1 96-16,-4 0 144 0,-1 3 88 0,1 0 8 15,-3 2 96-15,0 0-8 16,0-2-16-16,0 2-16 16,0 0-64-16,1-4-120 15,1 0-808 1,3-6-753-16,1-8-239 0,2 2 88 15,-4 2-177-15</inkml:trace>
  <inkml:trace contextRef="#ctx0" brushRef="#br0" timeOffset="686">4135 4044 4761 0,'0'0'1800'16,"0"0"-672"-16,0 0 368 16,0 0-127-16,0 0-393 15,0 0-256-15,-93-100-152 0,85 100-216 16,-1 0-352-16,3 0-16 15,4 17-64-15,-4 2-120 16,3 5-40 0,1 1-208-16,2-6-248 15,0 0 128-15,0-3 312 0,7 0 80 16,9-5 8-16,3 4 72 15,4-5 88-15,4 0-104 32,-1 0-16-32,-2-4 0 0,-1-2 32 15,-10 2 32 1,-2-2 48-16,-6-2 8 0,-5 2 8 0,0 0 0 15,0 0 112-15,0 4-104 16,-11 0 320-16,-1 4-112 16,-1-4-72-16,0 0-144 0,-1-3-592 15,3-5-529 1,3 0-951-16,3 0-2409 15</inkml:trace>
  <inkml:trace contextRef="#ctx0" brushRef="#br0" timeOffset="892">4210 4140 2664 0,'0'0'3201'0,"0"0"-1849"16,0 0-752-16,0 0-320 15,0 0-280-15,0 0 0 16,0 0 8-1,42 29 112-15,-25-15-40 16,1 0-32-16,0 0-48 16,4 2-448-1,-2-2-1208-15,-7-6-1497 0</inkml:trace>
  <inkml:trace contextRef="#ctx0" brushRef="#br0" timeOffset="1154">4381 4035 3712 0,'0'0'1641'0,"0"0"-1329"0,0 0 256 15,0 0 264-15,0 0-120 16,0 118-408-16,0-84-88 0,0 2-88 15,-3-4-32 1,-1 0 16-16,-1-6 16 0,1-3-48 16,-1-6-80-1,3-4 0-15,-4-4-240 16,1-3-944-16,3-2-1392 0</inkml:trace>
  <inkml:trace contextRef="#ctx0" brushRef="#br0" timeOffset="1724">4500 3978 2520 0,'0'0'1864'0,"0"0"-311"16,0 0 71-16,0 0-328 0,0 0-351 0,0 0-129 15,0 0-224 1,0-4-216-1,-3 4-224-15,-7 10-144 0,-1 5 120 16,3 0-72 0,-3 2-48-16,4-4-8 0,2 0-8 15,2-7-48-15,3 0-40 0,0-3-112 16,0 1-336-16,0 0-48 0,0 3 344 15,8 1 112 1,2 1 64-16,4 2 8 16,1-3-56-1,3 2-16-15,-4-5-136 0,2 4-41 16,-1-3 97-16,-4-2 16 0,1 2 16 31,-4-2 56-31,-4 1 80 0,1 2-8 16,-3-1 56-16,-2-2 8 15,0 0 184-15,0-2 264 16,0 2 321-16,-5-2 127 0,-8 2-360 15,-13-4-544-15,2 0-1320 16,-2 0-1937-16</inkml:trace>
  <inkml:trace contextRef="#ctx0" brushRef="#br0" timeOffset="2594">2969 4381 72 0,'0'0'2248'0,"0"0"-992"0,0 0-296 15,0 0 1-15,0 0-97 0,0 0-288 16,-9 0-64-16,9 0 64 31,0 0-112-15,0 0-224-16,0 0 32 0,0 0-64 0,8 0-208 15,14 0 24-15,12 0-24 0,15-4 529 16,9-5-41-16,6-6-128 16,3 0-152-16,2-4-88 31,2 0-40-31,-8 0-24 0,-3 1-48 15,-7 2 40-15,-11 2-40 16,-8 6 0-16,-10 4-8 0,-3 2-16 16,-11 0 8-16,1 2 0 31,-3 0 0-31,-4 0-48 15,0 0-8-15,-2 0-192 0,3-2-352 16,0-6-481 0,0 0-1079-16,-4 0-1801 0</inkml:trace>
  <inkml:trace contextRef="#ctx0" brushRef="#br0" timeOffset="3005">3562 4044 5129 0,'0'0'1760'16,"0"0"-768"-1,0 0-528-15,0 0-464 0,0 0-48 0,0 0 48 32,0 0 136-32,0 0 48 0,89 47-8 15,-62-37-16-15,1 2-88 16,1 0-16-16,-3-2-40 0,1 2-8 15,-4-2 96 1,-9-2-48-16,1-1-56 0,-9 0 0 31,-3-3 0-31,-3-2 56 0,0 2 257 16,0 4 351-16,-3 4 80 15,-13 6-144-15,-7 6-320 0,-6 4-280 16,-1-1-176-16,-12-1-1328 16,9-9-1081-1,4-4-2040-15</inkml:trace>
  <inkml:trace contextRef="#ctx0" brushRef="#br0" timeOffset="3883">2664 3780 4456 0,'0'0'1825'0,"0"0"-961"0,0 0-496 15,0 0-368-15,0 0-128 0,0 0 40 32,32 0 88-32,-14 0 0 15,2 0 8-15,2 0 0 16,-6 2 48-16,-1-2-40 0,-1 0-16 31,-6 0 0-31,-3 0-120 0,-3 0 120 0,3 0 0 0,-5 0 120 16,0 0 64-16,0 0 112 31,0 2-120-31,0 4-176 0,0 2-168 15,1 8 128-15,6 8 40 16,-6 10 160 0,3 4-56-16,-4 4 24 0,3 1-120 0,-3-3 40 15,3-6-24-15,-3-6 16 31,0-6-32-31,0-6 40 0,0-6 120 16,0-6 256-16,0-2 249 16,0 0 223-16,0-2-72 0,0 0-280 15,0 0-232-15,0 0-312 16,0 0-48-1,0 0-160-15,5 0-8 16,5 2-184-16,3 0 120 0,4 2-264 16,8-4-552-16,8 0-761 15,-2 0-799-15,-8-8-1745 16</inkml:trace>
  <inkml:trace contextRef="#ctx0" brushRef="#br0" timeOffset="4281">2992 3999 2528 0,'0'0'1864'0,"0"0"-855"32,0 0-97-32,0 0-240 0,0 0-432 15,0 0-112-15,0 0 160 16,0 0 184-16,0 52-8 15,0-36-176-15,0-7-104 0,0 0-40 32,0-5 49-32,0-2 87 15,0-2 208-15,0 0 184 0,0 0-24 16,0 0-224-16,0-6-368 15,0-5-56-15,0 0-280 16,5-4-48-16,1 0 16 0,4-2 48 16,-2 5 40-1,3 5 88 1,-1 1 32-16,-2 4 0 0,3-1-24 0,2 3 24 15,3 0-16-15,1 0 56 16,-1 9-40-16,-2 4-128 16,-2 2-337-16,0-1-407 0,-5 0-648 15,-2-4-761 1,-4-4-511-1</inkml:trace>
  <inkml:trace contextRef="#ctx0" brushRef="#br0" timeOffset="4499">3174 3884 2544 0,'0'0'1136'0,"0"0"-360"16,0 0 241-16,0 0-161 15,0 0-352-15,12 119-168 0,-6-84-88 16,5 3-40-16,-4-1-144 31,3-3-16-31,-2-2-48 0,1-6 0 16,-1-4-152-1,-4-6-360-15,1-4-240 0,-2-6-400 16,-3-4-849-16</inkml:trace>
  <inkml:trace contextRef="#ctx0" brushRef="#br0" timeOffset="4876">3184 3869 2864 0,'0'0'1376'16,"0"0"-927"-1,0 0-161-15,0 0-64 16,0 0-88-16,0 0-128 0,0 0 48 15,0 0-48-15,47-37-8 16,-39 37 0 0,2 0 0-16,-2 0 0 0,0 8 80 0,-2 4 96 31,-1 3 88-31,-3 2 64 0,-2 3-8 15,0 5 120-15,0-2-176 16,-7 5-264-16,-10 2-832 16,2-5-1329-16,4-7-2126 0</inkml:trace>
  <inkml:trace contextRef="#ctx0" brushRef="#br0" timeOffset="5312">3344 3892 2712 0,'0'0'864'0,"0"0"-640"15,0 0 72-15,0 0 248 16,0 0-239-16,0 0-97 15,29 86-104 1,-24-67-104-16,0-6 8 0,3-2-8 16,-5-5 0-16,-1 0-48 15,4-4 40-15,-4-2-48 0,3 0 48 16,1 0 8-16,4 0 8 15,-2-4 64 1,0-11-72-16,0 2-248 16,-2-1 56-16,-1 1 168 15,-2 4 24-15,-3 1 384 0,0 1 248 16,0 3 144-16,0 4-168 15,0-2-152-15,0 2-224 0,0 0-232 16,0 0-152-16,0 2-120 31,4 9 96-31,4 2 176 16,-3 1 72-16,4 1-72 0,-1-2 0 15,-3-2-360-15,5-7-528 16,-4 0-689-16,-1-4-1055 0</inkml:trace>
  <inkml:trace contextRef="#ctx0" brushRef="#br0" timeOffset="5534">3463 3882 2616 0,'0'0'472'0,"0"0"-120"0,0 0 464 0,0 0-7 31,0 0-177-31,0 0-304 16,115-36-280-16,-87 22-48 0,-9 2-1064 15,-6 2-1729-15</inkml:trace>
  <inkml:trace contextRef="#ctx0" brushRef="#br0" timeOffset="5868">3530 3769 3728 0,'0'0'2457'16,"0"0"-1257"-16,0 0-496 0,0 0-560 15,0 0-144-15,0 0-216 32,0 0 216-32,6 68 48 0,1-38 8 15,-1 0-40-15,1-1 72 0,-1-1-72 16,2-2 64-16,-5-5-72 15,4-4 72-15,-2-4-80 16,-1-7-64 0,-2-3 48-16,1-1 16 15,-1-2 8-15,3 0 96 16,3 0-40-16,6-11 104 0,17-25-168 0,0 2-560 15,1-1-4385-15</inkml:trace>
  <inkml:trace contextRef="#ctx0" brushRef="#br0" timeOffset="6902">4721 4127 1032 0,'0'0'1176'0,"0"0"-440"16,0 0 560-16,0 0 17 0,0 0-137 16,0 0-296-1,0 0-288-15,20 0-176 0,-4 0 128 16,3 0-127-1,10-6-233-15,1 0 0 47,5-1 40-47,-1 2 40 16,5-3-64-16,0-2-48 0,6-3 16 15,-3 2 80-15,0-4-112 16,3 2-72-16,-1-2 48 0,1 3 8 16,-3 3-56-16,-4 1-56 15,-4 1 0-15,-8 1 0 0,-2 4 8 16,-12-2-8-16,-1 4 64 15,-6-1-72 1,-5 1 48-16,2 0 48 0,-2 0-40 0,0-2-56 16,1 2-48-16,4-2-560 0,6-9-576 15,1 1-1105-15,-3-1-2016 0</inkml:trace>
  <inkml:trace contextRef="#ctx0" brushRef="#br0" timeOffset="7460">5451 3808 1432 0,'0'0'2888'15,"0"0"-1055"-15,0 0-121 0,0 0-199 31,0 0-545-31,0 0-496 16,-6 0-472-16,6 0-32 0,6 0-280 16,6 4 216-16,4 6 80 0,2 3 16 15,4 0 24 1,-4 1-24-16,3 0 8 0,-6-2 8 15,-3-1-8 1,0-4 8-16,-1-1-8 16,-9-2 0-16,1-2 0 0,-3 0 48 15,0 0 152-15,0 5 248 16,0 2-192-16,-10 7 208 15,-4 6 32-15,-7 6-376 16,3 1-72-16,3-3-56 16,-1-7-624-16,-1-6-792 15,2-5-1265 1,2-8-2632-16</inkml:trace>
  <inkml:trace contextRef="#ctx0" brushRef="#br0" timeOffset="8176">4697 3607 4216 0,'0'0'2273'0,"0"0"-1289"16,0 0-144-16,0 0-96 0,0 0-744 31,0 0 32-31,0 0-32 16,7 77 72-16,4-47-64 15,2-3 0-15,0 0-8 0,3-3-8 16,2-4 0-16,-5-6 0 31,4-3-48-31,-2-4-8 16,-2-7-8-16,3 0-24 0,-6 0 88 0,4-7 8 15,-6-12 8-15,2-3 144 16,-8-5 136-16,-2-1 337 0,0-1 191 15,-2 1-216-15,-14 0 16 16,0 4-280-16,-4 5-168 16,1 8-120-1,1 3-48-15,2 6-280 16,0 2-864-16,3 2-1113 0,3 9-2232 15</inkml:trace>
  <inkml:trace contextRef="#ctx0" brushRef="#br0" timeOffset="8566">4881 3677 2816 0,'0'0'1432'16,"0"0"-999"-16,0 0-225 0,0 0-112 31,0 0 216-31,0 0-104 15,34 94-48-15,-22-67-104 16,-1-5-48-16,0-4 0 0,-3-6-8 16,-1-2-8-16,-1-3 8 15,-1-5 8-15,0-2 0 0,0 0 88 31,-2-2 40-31,5-13 64 16,0-2-96-16,3-2-48 16,1 1-56-16,-7 4 8 0,1 4 8 0,-4 2 272 15,-2 4 288 1,0 2 144-16,0 2 64 0,0 0-264 15,0 0-231 1,0 0-289-16,3 0-88 16,0 2-249-16,2 7 169 15,5 4 160-15,-2 1-128 16,3-4-304-16,8 2-504 0,-7-6-840 15,-1-2-1449-15</inkml:trace>
  <inkml:trace contextRef="#ctx0" brushRef="#br0" timeOffset="8816">5099 3656 624 0,'0'0'1064'0,"0"0"112"15,0 0-288-15,0 0-192 16,0 0-247-16,0 0-137 15,0 0-200-15,0 0-112 0,105 0-873 16,-98-6-1031-16</inkml:trace>
  <inkml:trace contextRef="#ctx0" brushRef="#br0" timeOffset="9074">5099 3656 1424 0,'50'-66'2216'0,"-50"66"-1224"16,0 4-495-16,0 13-177 15,0 6 408-15,0 5-264 16,2 2-304-16,8 0-56 16,1 0-104-16,2-4-8 0,-2-4 8 15,1-4 8-15,-4-1 48 16,1-8-56-1,-1-5-8 1,-4-2 8-16,4-2-104 0,3-10-384 16,-3-10-680-16,0-4-3001 0</inkml:trace>
  <inkml:trace contextRef="#ctx0" brushRef="#br0" timeOffset="9356">5371 3613 904 0,'0'0'4913'0,"0"0"-3409"15,0 0-640-15,0 0-376 0,0 0-488 32,0 0-32-32,0 0 32 0,19 75 8 31,-8-43 0-31,1 2 352 0,-4 0-96 0,3 0-63 0,-6 0-129 15,1-4-16-15,-4-2-48 16,4-4-8-16,-6-6-305 16,0-7-743-1,0-8-928-15,0-3-721 16</inkml:trace>
  <inkml:trace contextRef="#ctx0" brushRef="#br0" timeOffset="9668">5343 3598 2592 0,'0'0'1336'0,"0"0"-784"16,0 0-111-16,0 0 103 0,0 0-32 16,0 0-216-16,73 0-40 15,-55 0-16-15,-1 7-32 31,0 3-8-31,-3 1-16 0,-6-2 24 16,-5 3 208-16,-3-1-72 16,0 2 88-16,0 2 144 0,-14 2 25 0,-5 4-601 15,-14-1-777 1,7-6-1703-16,4-6-2073 0</inkml:trace>
  <inkml:trace contextRef="#ctx0" brushRef="#br0" timeOffset="10153">5532 3592 808 0,'0'0'5113'0,"0"0"-3369"16,0 0-320-16,0 0-135 0,0 0-641 15,0 0-648-15,0 0-400 32,0 0 64-32,0 40 336 0,3-16 72 15,1-1-48-15,0 0-16 16,3-1-8-16,1-7-8 0,-3-2-80 15,0-5-88-15,0-4-56 16,-1-4-48-16,-2 0 15 31,4 0 33-31,-1 0 120 0,3-14 48 16,2 0-72-16,-3-4 56 15,2-2 64-15,-2-3 16 0,-2 4-8 16,-2-2 8-16,2 3 8 16,-5 4 8-1,1 5 184-15,-1 5 377 31,0 4 95-31,0 0-88 0,0 0-200 0,0 0-304 0,0 0-80 16,0 0-288-16,5 4-96 0,0 5 216 16,1 3 168-16,4 1 56 15,0-2-48 1,-2 2 0-16,0-5-8 15,2 0-264-15,6-5-480 16,-5-1-793-16,-3-2-1343 0</inkml:trace>
  <inkml:trace contextRef="#ctx0" brushRef="#br0" timeOffset="10390">5657 3562 96 0,'0'0'3168'0,"0"0"-2320"0,0 0-576 16,0 0 249-16,0 0 95 15,0 0-136 1,69 4-272-16,-46-4-8 0,-1-2-200 0,7-13-256 15,-8 3-872-15,-5 3-1441 0</inkml:trace>
  <inkml:trace contextRef="#ctx0" brushRef="#br0" timeOffset="10717">5755 3447 280 0,'0'0'2688'0,"0"0"-1520"0,0 0-696 15,0 0-263-15,0 0-25 0,0 0 312 32,0 0-72-32,0 40-8 15,2-22-104-15,3 5-8 16,1 2-112-16,2 1-48 0,0 2-64 15,-6 2-32-15,4-3-48 16,4-3 0-16,-4-7 0 0,-1-2-8 16,0-7 0-1,-2-2 0 1,2-4 8-16,-5-2 168 0,0 0 160 15,3 0 64-15,1 0-136 16,5 0-248-16,3-14 128 0,13-14-88 16,-4 2-48-16,-3-1-2096 0</inkml:trace>
  <inkml:trace contextRef="#ctx0" brushRef="#br0" timeOffset="13139">3715 2506 3632 0,'0'0'1881'15,"0"0"-409"-15,0 0-112 0,0 0-111 16,0 0-425-16,0 0-464 0,0 0-360 16,2 11-280-16,6 10-64 31,8 9 344-31,-3 9 168 15,3 5-88 1,-3 1 24-16,-3 0-32 0,-2-3 16 0,-2-1-72 16,-2-7 40-16,-1-4-16 0,2-9-32 15,-5-4-8-15,1-8 0 31,-1-2 8-31,0-5 48 16,0-2 16-16,0 0 48 0,0 0 8 16,0 0-128-16,0 0-128 0,-6-5-792 15,-5-6-3361-15</inkml:trace>
  <inkml:trace contextRef="#ctx0" brushRef="#br0" timeOffset="13783">3685 2543 616 0,'0'0'1568'0,"0"0"-992"16,0 0-320-16,0 0 56 16,0 0 80-16,0 0-248 15,111-7 0 1,-83 7 16-16,-6 0 16 0,-2 2 16 15,-4 3-112-15,-3 1 25 16,-2 0 175-16,-3 0 88 0,2 3 16 16,-4 2 168-16,-1 1 48 15,-3 2-48-15,-2 0 176 16,0 0 88-1,0 0-31-15,0-2-17 16,-7 2-88-16,-6 2-176 0,-1 0-264 16,-7-2-144-16,0 2-96 15,-10-2-576-15,4-1-1424 16,7-8-2393-16</inkml:trace>
  <inkml:trace contextRef="#ctx0" brushRef="#br0" timeOffset="14543">4090 2701 96 0,'0'0'4000'0,"-4073"0"-2727"16,8146 0 79-16,-4073 0-600 0,0 0-440 31,0 0-200-31,0 0-16 15,0 0-88-15,-100 123-8 0,97-100 0 16,3 1-8-16,0 1 0 16,0-3 8-16,0-3 112 31,8 0-112-31,-2-6-48 0,6-2 40 15,0-3-8-15,3-6 16 16,0-2 0-16,1 0 80 0,0 0 32 16,-2-10 32-16,1-8 16 0,-2 0-56 15,-2-4-48 1,-3-1 64-16,-1 3 24 0,-4 1 8 15,-3-2-48 1,0 2-24-16,0-2-64 16,0 5-8-16,0 2-8 0,0 5 48 15,0 2 9-15,0 3 111 16,0 4 232-16,0 0-48 15,0 0-264-15,0 0-88 16,0 0-208-16,0 9-152 16,0 4 48-16,5 8 312 15,4-2 8-15,6 3 0 0,-4-1 48 16,-3-4-48-16,2-2 0 15,-2-5-8-15,-1-3-264 16,2-1-785 0,-2-3-1279-16,-6-3-1681 0</inkml:trace>
  <inkml:trace contextRef="#ctx0" brushRef="#br0" timeOffset="14725">4237 2805 1720 0,'0'0'2792'0,"0"0"-1879"15,0 0-785-15,0 0-24 16,0 0 48-16,0 0 24 16,15 62-96-1,-11-47 0-15,0-3-80 0,-4-3-432 16,0 0-1345-16,0-5-1503 15</inkml:trace>
  <inkml:trace contextRef="#ctx0" brushRef="#br0" timeOffset="14918">4193 2637 1856 0,'0'0'3329'15,"0"0"-2393"-15,0 0-856 16,0 0-80-1,0 0-88-15,0 0-880 16,0 0-1137-16,104 32-799 0</inkml:trace>
  <inkml:trace contextRef="#ctx0" brushRef="#br0" timeOffset="15280">4193 2637 1112 0,'138'62'2088'0,"-135"-58"-864"16,2 6-935-16,1 2 527 0,1 6 136 15,1 3-344-15,1 0-88 16,0 3-168-16,0-2-168 31,-2-1-96-31,2-2-8 0,-5-2-32 16,0-4 8-16,1-2 40 0,-5-3 88 15,2 0 56-15,-2-3-16 16,0-1-64-1,0 1 41-15,0-1-49 0,0-2-48 0,0-2-16 16,0 0 32-16,0 0 72 16,0 0 392-1,5-2 248-15,-5-9-48 16,0-2-344-16,1-6-440 0,3-2-96 15,2 1 32-15,2-3 16 16,3 4 40 0,-4 2 0-16,6 6 0 15,-5 0-144-15,3 1-288 0,0 3-544 16,2-6-673-16,-1 5-823 15,-7 2-4297-15</inkml:trace>
  <inkml:trace contextRef="#ctx0" brushRef="#br0" timeOffset="16117">3820 3094 2896 0,'0'0'2017'15,"0"0"-329"-15,0 0-72 0,0 0-151 16,0 0-297-16,0 0-472 16,-9 10-392-1,-3-2-192-15,-2 9-112 0,-4 0 0 16,-3 9 0-16,-6 8 16 15,-4 8-8-15,-5 7 64 16,-4 7 56-16,0 2 0 0,4 0-72 16,2-4 0-16,7-6-8 15,3-8-32-15,6-4 40 16,0-8-8-16,5-3 56 15,2-5 80-15,-2-4 48 16,3-2 40 15,2-4 8-31,-2-1-40 0,4 2-128 0,3-1-112 16,-5-2 0-16,4 0-48 15,1 0-16-15,2-2 64 0,-3-2-8 16,4-2-64-16,0-2-312 16,0-2-696-16,10-14-1464 0,8-4-2489 15</inkml:trace>
  <inkml:trace contextRef="#ctx0" brushRef="#br0" timeOffset="17013">4694 2965 3240 0,'0'0'1801'0,"0"0"-865"16,0 0 168-16,0 0-48 0,0 0-344 16,0 0-199-16,0 0-121 15,0 0-184-15,0 0-208 0,0 0 0 16,0 2-224-16,3 7-64 15,15 5 288 1,5 2 8-16,7 4-8 16,4 2 24-16,5 2 128 0,1-2 88 15,-1 2 16 1,0-2 0-16,0-1-80 0,-2-4-72 0,-3 0-96 31,-7-2 72-31,2 0-72 16,-5-4 0-16,1 4 0 0,-1-3 0 15,-3-1 0-15,-2 0 0 16,-1-1 8-16,-8-3 40 15,-4-1-48-15,-3-1 64 0,2-3-64 16,-5-2 80-16,0 0 0 31,3 0-8-31,-3 0-8 0,0 0 24 16,0 0 8-16,0 0 104 15,0 0 200-15,0 0 40 0,-4-9-272 16,-11 0-176 0,-9-1-2936-16</inkml:trace>
  <inkml:trace contextRef="#ctx0" brushRef="#br0" timeOffset="19775">3690 2969 656 0,'0'0'2344'31,"0"0"-864"-31,0 0-103 16,0 0-25-16,0 0-200 0,0 0-192 15,0 0-239-15,0 0-313 16,-52 2 56-16,39-2-72 0,0 0 64 31,-3 0-144-31,-2 0-136 16,-1 7-88-16,-4-1-72 0,1 2-8 31,-3 1 0-31,-1 4 8 16,1-1 88-1,0-2-16-15,-2 2 64 0,1-4-24 0,-3 1 48 16,-2-2 24-16,-1 3-120 15,-5-2-8-15,1 4-24 0,-2 2 40 16,-1 1-40-16,-2 0-40 16,3 4 0-16,-4 0-8 0,5-1 56 15,-2 1-40-15,3 0 96 16,-1 0-64-16,0 3-32 15,1-3 48 1,-1 6-48-16,2 1-16 0,-1 0 0 16,2 2 0-16,0 2-8 15,-1 3 8-15,3-1 0 16,-1 3-8-16,3 1-8 15,1 0-32-15,1 2 40 16,1 5-8-16,-1-3-40 16,6 0 40-16,-1-6 16 0,8-1 0 15,-1-8-16-15,3 3-32 16,0-2 40-16,-1 6-40 15,-2 4 48-15,-4 7 8 0,1 1 0 32,-2 2 0-32,2-6 0 0,3-2-8 15,3-4-8-15,1-2-48 16,4-2 56-16,2-2-48 15,1-2-16-15,0 1 64 0,3-3-80 16,-1 4 32-16,2 6 40 31,-3 4 8-31,1 4 0 0,-2 2 8 16,2 0-8-16,-3 1 8 15,2-6 0-15,3 1-8 16,-4-2 8-16,2-1-8 0,3-1 8 16,0-4 8-1,0-4-16-15,0 0 0 16,0-2 0-1,0 2 0-15,0-2 0 0,0 0-8 0,3 4 0 16,7 0 8-16,-1 2 16 16,-1 2 64-16,4 0-80 0,-3-2 8 15,1 2 0 1,-2-2 48-16,-1-1-56 31,2-3 0-31,-1-2 0 16,2 2 8-16,-2-2-8 0,3 2 8 15,1 1 0-15,-4 1-8 16,6 0 56-16,-2 2-48 0,-1-2 64 15,-3 0-64-15,0-6 64 16,-5-2-72-16,5-4 8 0,-8-4 40 31,5-2-40-31,2-4-8 0,-4 0-8 0,2 0 0 0,-2 0-56 31,2 2 64-31,-2-4 0 16,0 0 0-16,1-1 0 16,-3-3 8-16,-1-2 64 0,0 0 40 15,0 0 81-15,0 0 167 16,0 0 96-16,0 0-32 0,0 0-168 15,0 0-72-15,0 0-184 32,0 0-360-32,8-9-1329 0,21-16-1463 15,-1-2 135-15,-2 3-2424 0</inkml:trace>
  <inkml:trace contextRef="#ctx0" brushRef="#br0" timeOffset="20710">2327 5586 4656 0,'0'0'1569'0,"0"0"-417"0,0 0 120 15,0 0-239-15,0 0-417 16,0 0-336-16,1 0-280 0,2 0-88 15,1 0-96 1,2 0-112-16,5 5 112 16,7 9 184-16,0 2 48 15,3 4 88-15,2-2 24 0,-4 2 48 16,0-2-32-16,2-3 72 15,-3 0-112-15,0-3-40 0,-10-2-40 32,2-2-48-32,-6-4 0 15,0 0 64 1,-1-2 64-16,-3 0 56 0,0-2 96 0,0 0 144 15,0 2 64-15,0-2 8 0,0 0-48 32,0 0 1-32,0 0-25 15,0 0-40-15,0 0-40 16,0 2-128-16,0 3-56 0,-7-2-8 15,-4 7 88-15,0 5-48 16,-9 0-112-16,1 4 24 0,-2-2 16 16,0-2-48-16,-5-2 24 15,0 2-8 1,-4-5 24-16,1 1-120 15,-2 0 8-15,5-3-8 0,7-2 0 32,1-1-56-32,7-1-16 0,6 1 16 0,2-3 48 0,1-2 0 15,2 0-72 1,0 0 24-16,0 0-8 15,0 0-88-15,0 0-384 16,0 0-144-16,0 0-585 0,0 0-1079 16,0 0-3521-16</inkml:trace>
  <inkml:trace contextRef="#ctx0" brushRef="#br0" timeOffset="23877">6143 3375 4000 0,'0'0'1969'16,"0"0"-1057"-16,0 0 136 15,0 0 160-15,0 0-239 16,0 2-345-1,0 0-248-15,0 0-72 16,0 2 64-16,-7 4 40 16,-4 1-120-16,0 4-88 0,-2 5-40 0,1 2-32 15,1 4-64 1,3 2-64-16,5 5 0 0,-4-3 0 15,7 0-56 1,0-3 40-16,0 1-40 16,2 1 48-16,14-1 0 15,-6-2-40-15,4-3 48 0,1 2-8 16,-1-5 8-1,-1-2 0-15,2-2 0 16,-4-2 0 0,0-4-8-16,-3 0 8 15,-1-6-8-15,-2 0 8 16,0-2 0-16,-4 0-24 15,6 0-72-15,-1-18-832 0,5-10-1785 16,-7 0-5920-16</inkml:trace>
  <inkml:trace contextRef="#ctx0" brushRef="#br0" timeOffset="24907">6296 3343 3240 0,'0'0'2561'0,"0"0"-1553"0,0 0-320 15,0 0 248-15,0 0-312 16,0 0-624-16,0 0 48 0,11 72 281 16,-6-34-97-16,2 5-176 31,1-2 72-31,0-3 24 15,-2-6-64-15,1-2-16 0,-2-5 40 16,-1-5 16-16,0-4-56 16,-1-5 48-16,-1-2-120 0,-2-5 24 0,3-2-24 15,-3-2-120 1,0 0-584-16,1-2-753 15,-1-13-1119 1,2-2-2041-16</inkml:trace>
  <inkml:trace contextRef="#ctx0" brushRef="#br0" timeOffset="25260">6246 3319 4729 0,'0'0'1840'16,"0"0"-1472"-16,0 0-240 31,0 0 56-31,0 0-184 0,0 0 0 16,0 0 72-16,71 0 88 15,-48 0-40-15,1 0-64 16,-3 0-8-16,0-2-40 0,-5 0-8 16,-6 0-112-16,1-1-376 15,-1 3-424 1,1 0-264-16,-3 0-545 0,-1 0-855 15</inkml:trace>
  <inkml:trace contextRef="#ctx0" brushRef="#br0" timeOffset="25609">6359 3624 3728 0,'0'0'1801'0,"0"0"-1177"0,0 0 264 16,0 0 232-16,0 0-504 31,0 0-616-31,0 0-40 0,0 0-40 16,16 0 80-16,-3 0 0 15,3-2 0-15,2-5 8 16,1-1-8-16,-6-1-328 0,5-4-424 31,-2 1-344-31,2-1-272 16,-5 4-417-16,-3 1-343 0</inkml:trace>
  <inkml:trace contextRef="#ctx0" brushRef="#br0" timeOffset="25859">6330 3818 888 0,'0'0'2296'0,"0"0"-1784"31,0 0-504-31,0 0 72 16,0 0 464-16,0 0 49 0,0 0-121 15,55-4-176-15,-34-4-144 16,3 0-80-16,4-12-72 0,-3 4-592 31,-8 0-2129-31</inkml:trace>
  <inkml:trace contextRef="#ctx0" brushRef="#br0" timeOffset="26151">6508 3521 3000 0,'0'0'1048'15,"0"0"-792"1,0 0 32-16,0 0 257 0,0 0-17 16,0 0-136-16,126 58-128 15,-101-41-160-15,-4-4-88 16,0 0 32-16,0-1 16 15,-6-5-48-15,-4-1-16 16,1-3-704-16,-6-1-432 16,-3-2-1081-16</inkml:trace>
  <inkml:trace contextRef="#ctx0" brushRef="#br0" timeOffset="26459">6659 3487 3544 0,'0'0'1409'31,"0"0"-937"-31,0 0 112 0,0 0 32 16,0 0-400-16,0 0-96 16,0 0 248-16,-6 66 312 15,-5-25-40-15,-2 4-168 0,-3 6-240 31,3-5-47-31,0-6-81 0,3-4-104 16,5-8-8-16,4-8-88 0,1-6-161 16,0-6-431-16,0-8-472 15,0 0-632-15,0-12-1105 16</inkml:trace>
  <inkml:trace contextRef="#ctx0" brushRef="#br0" timeOffset="26768">6727 3513 3408 0,'0'0'1593'16,"0"0"-993"-16,0 0-168 0,0 0 176 15,0 0 16-15,0 0 200 0,21 74-48 32,-14-37-127-32,-4 3-185 15,-1 1-208-15,2 4-112 16,1-3 24-16,0 1-120 0,2-8-32 15,-1-4 32-15,0-8-48 16,-1-5-280-16,-1-10-384 0,-4-8-617 16,0 0-687-16,0-12-145 0</inkml:trace>
  <inkml:trace contextRef="#ctx0" brushRef="#br0" timeOffset="27230">6718 3415 2536 0,'0'0'1048'0,"0"0"-824"16,0 0-96-16,0 0 64 0,0 0-32 15,0 0 48-15,37 0-88 16,-21 0 65-16,2 8 71 0,-1 6 200 15,0 2 296-15,-1 2-56 32,-8 4 8-32,-3 0 16 15,-5 2 112-15,0 5 57 0,0-3-33 16,-5 2-200-16,-11-3-232 0,3-3-224 15,1-3-104-15,4-9-96 16,3-3-208-16,-3-7-664 16,5 0-864-1,-2 0-1145-15</inkml:trace>
  <inkml:trace contextRef="#ctx0" brushRef="#br0" timeOffset="27779">6911 3528 1720 0,'0'0'1560'0,"0"0"-1296"16,0 0-184-16,0 0 80 0,-4073 0 272 31,4073 0-40-31,4073 0-135 15,-4073 0-121-15,70-28-32 16,-62 15-48-16,-3 3 16 0,-2 1-8 16,-3-2 88-16,0 1 88 15,0-2-200-15,-10 2 40 0,-1 2 72 16,0 2 88-16,3 4 256 15,-2 2 96 1,5 0 40-16,-3 0-248 16,2 12-176-16,-6 8-160 0,4 7 80 15,0 3 64-15,0 0-16 16,5 0 8-16,3-3 97 0,0-1 15 15,0-5-168 1,0-3-64 0,0-4-56-16,11-3 0 0,0-2 72 15,6-3-64-15,-3-2 72 0,5-4 32 16,1 0-120-16,-2 0-128 15,7-15-672 1,-4-4-961-16,-1-2-1336 16</inkml:trace>
  <inkml:trace contextRef="#ctx0" brushRef="#br0" timeOffset="28099">7110 3402 2664 0,'0'0'3201'0,"0"0"-1801"16,0 0-1032-16,0 0-40 0,0 0 200 16,0 0-112-1,-57 123-152 1,57-99-112-16,0 0 25 0,0-3 127 15,0-6-168-15,4 2-56 16,4-8-72-16,3 1 8 0,2-3-16 0,5-7-272 16,-2 0-425-1,10-15-527-15,-5-7-976 0,-3-1-1009 16</inkml:trace>
  <inkml:trace contextRef="#ctx0" brushRef="#br0" timeOffset="28332">7175 3449 4240 0,'0'0'1721'0,"0"0"-1465"15,0 0-256-15,0 0 360 0,0 0 160 32,0 0-128-32,0 0-192 15,0 0-200-15,111-10-496 0,-92 0-768 16,-7 2-1377-16</inkml:trace>
  <inkml:trace contextRef="#ctx0" brushRef="#br0" timeOffset="28572">7175 3449 3848 0,'16'-118'2617'16,"-16"118"-2001"-16,0 3-616 15,0 12 0-15,6 6 448 16,2 8 104-16,4 1-88 15,-1 4-32-15,2-1-224 0,-7-1-48 16,-1-2-160-16,0-5 0 31,1 1-824-31,-4-7-1128 0,1-10-2513 31</inkml:trace>
  <inkml:trace contextRef="#ctx0" brushRef="#br0" timeOffset="29419">7370 3553 4456 0,'0'0'673'0,"0"0"-617"0,0 0 176 16,0 0 472-16,0 0-176 15,0 0-248-15,82-46-176 16,-67 30-96-16,-4 0 0 0,-8 0 40 15,1 2 80 1,-4 0 32-16,0 0-48 16,-4 2 152-16,-7 0-8 0,-3 6-32 15,-1 6 272-15,2 0 161 16,-5 0-257-1,-1 13-400 1,-2 10-8-16,2 5 8 0,4 2 0 0,5 0 0 16,4-2 200-16,6-3 8 31,0-6-24-31,0-2-184 0,6-8-16 0,9-3-112 0,6-6-40 15,3 0-24-15,5 0-240 16,0-15-161 0,0-4-167-16,-1 0 160 15,-9-2 352-15,-4 1 248 0,-6 2 64 16,-4 2 464-1,-5 2 384-15,0 2-111 0,0 6-241 16,0 2 88-16,0 4-184 0,0 0-464 31,0 2-304-31,0 14-64 16,0 6 352-16,0 0-64 0,0 2-56 15,0-3-8-15,2-6 16 16,1-5 40-16,0-3-8 31,1-7-8-31,0 0-48 0,1 0 40 16,3-13 104-16,2-11-129 0,1-4-303 15,1-6-96-15,-3-4-136 0,-2-2 40 16,-6-3-152-16,-1 2-112 16,0 3 31-1,-1 6 441-15,-11 4 424 0,-5 7 304 16,4 6-15-1,1 4 247-15,1 1 176 16,5 2-72-16,-1 1-16 0,2 0-120 0,4 1-40 16,-2 4 32-16,3 2-168 15,0 0-296-15,0 0-32 16,0 0-152-1,0 8-48-15,0 8 200 16,0 7 216-16,9 2 88 16,-1 3-39-16,2 4-81 0,1-2-8 15,2-2-48-15,-1 1-48 31,2-3 16-31,1-4-8 0,-1 0-32 16,2-4-48-16,2-1 0 16,-2-6-8-16,-1-3-336 0,11-8-833 15,-9 0-911-15,-2 0-2249 0</inkml:trace>
  <inkml:trace contextRef="#ctx0" brushRef="#br0" timeOffset="29981">7825 3200 3288 0,'0'0'952'0,"0"0"-600"0,0 0 169 15,0 0-113-15,0 0 136 16,0 0-128-16,0 0-128 0,73 87-16 15,-62-61-16 1,-1 4 288-16,-3 4-128 16,-4 0-56-16,-3 4-72 15,0 0-104 1,-3 3-184-16,-33 12-8 0,4-10-1408 0,-1-7-3025 15</inkml:trace>
  <inkml:trace contextRef="#ctx0" brushRef="#br0" timeOffset="49038">18282 7568 5457 0,'0'0'2216'0,"0"0"-1568"16,0 0 0-16,0 0 169 0,0 0-41 31,0 0-536-31,-26 102 48 16,21-48 136-16,-1 11 48 15,1 6 40-15,0 0 56 0,2-5-160 16,-2-7-192-16,4-12-128 31,1-11-72-31,0-10 32 0,0-11-48 31,0-9-104-31,0-6-528 0,0 0-344 0,0-38-392 0,0-3-1785 16,0-3-4400-16</inkml:trace>
  <inkml:trace contextRef="#ctx0" brushRef="#br0" timeOffset="49448">18253 7422 2496 0,'0'0'4441'31,"0"0"-3825"-31,0 0-72 0,0 0-456 16,0 0-72-16,0 0 16 15,79 5 200-15,-45 10-72 0,-3 0-32 16,-4 6 120-16,-7 1 16 31,-3 1-63-31,-12 4-17 16,-5-1 104-16,0 2 80 0,-16 2 88 15,-13-2 8-15,-7 2-224 16,-1-3-88-16,2-8-152 15,7-2-72-15,11-8-664 0,12-3-857 0,5 1-1039 16,0-3-2353-16</inkml:trace>
  <inkml:trace contextRef="#ctx0" brushRef="#br0" timeOffset="49912">18523 7724 328 0,'0'0'3264'0,"0"0"-2296"0,0 0 673 16,0 0-529-1,0 0-584 1,-120 95-200-16,114-59-40 0,6-1 8 15,0 3 136-15,0-3-119 16,16-5-185-16,2-6-40 0,-2-6 0 16,2-8-88-16,1-8 0 15,4-2-144 1,1-6 16-1,0-16 40-15,5-8-113 0,-6-1-63 16,-4-1 80-16,-3 4 168 16,-4 5 16-16,-6 3 80 0,-4 8 248 15,1 3 305-15,-3 7 191 16,0 2 0-1,0 0-392-15,0 2-432 16,3 15-72-16,2 7 72 0,5 2 152 16,3 4-40-16,-2-3-40 15,3 0-64-15,-4-7 40 0,0-4-48 16,-4-6 0-16,1-8-128 15,2-2-728 1,11-16-816 0,-4-12-177-16,2-4-2072 0</inkml:trace>
  <inkml:trace contextRef="#ctx0" brushRef="#br0" timeOffset="50243">18935 7723 1736 0,'0'0'4521'0,"0"0"-3425"0,0 0 1009 0,0 0-793 16,0 0-736-16,0 0-88 0,-88 41-264 15,69-16-168-15,4 1-56 32,4-5-8-32,8 0-72 15,3-5 32-15,0-2 0 0,0-3-64 16,0-2-64-16,10-1 24 15,6-2 0-15,-5-1 40 0,2 0 16 16,2-1 16-16,-1 0 24 16,-6 0-40-16,-5 2 48 31,2 0 40-31,-5 4-144 0,0 4-48 0,-1 2 184 15,-19 4 8 1,2 0-144-16,-1-1-664 0,1-12-617 0,7-3-783 16,9-4-2945-16</inkml:trace>
  <inkml:trace contextRef="#ctx0" brushRef="#br0" timeOffset="50571">19106 7783 3376 0,'0'0'1040'16,"0"0"729"-16,0 0-329 0,0 0-656 16,0 0-576-16,0 0-120 0,0 0-24 15,-112 79 112-15,103-58-48 16,5-3-120-16,4-4 64 31,0-3-16-31,0-2-56 0,15-3-56 16,6 0 0-16,5-4-8 15,1-2 56-15,2 2-8 0,-1 0-32 16,-4 2 40-1,-5 2-8-15,-1 2 0 0,-11 0 0 32,-3 2 16-32,-4 2 72 0,0 0 112 15,-6 2 0-15,-10-2-184 16,-4-6-520-16,3-4-1408 0,1-2-3929 0</inkml:trace>
  <inkml:trace contextRef="#ctx0" brushRef="#br0" timeOffset="52205">19001 3769 3672 0,'0'0'1697'15,"0"0"-601"-15,0 0 280 0,0 0-232 16,0 0-527-16,-29 33-401 16,16-5 16-16,1 9 16 15,0 8-32-15,-3 6 64 0,5 2 8 16,1 0-168-16,1-1-64 15,1-8-48 1,2-4 8-16,2-7-16 16,-2-10-48-1,4-3-440-15,-1-6-200 0,2-5-233 0,0-9-527 16,0 0-808-16,0 0-1905 0</inkml:trace>
  <inkml:trace contextRef="#ctx0" brushRef="#br0" timeOffset="52517">18867 3884 3304 0,'0'0'1705'0,"0"0"-1081"0,0 0 224 0,0 0-192 31,0 0-424-31,0 0 208 16,0 0 192-16,0 0-384 0,0 0-104 15,134-28-128-15,-107 28-16 16,-6 0 0-16,-5 0-344 16,-4 0-456-1,-4 0-424-15,-8 8-360 16,0 2-241-16,0 0-407 0</inkml:trace>
  <inkml:trace contextRef="#ctx0" brushRef="#br0" timeOffset="52713">18825 4097 3392 0,'0'0'2425'0,"0"0"-529"16,0 0-272-16,0 0-711 15,0 0-401 1,0 0-360-1,0 0-48-15,72-28 56 0,-33 10-160 16,19 2-664-16,-9 4-1281 16,-7 5-2696-16</inkml:trace>
  <inkml:trace contextRef="#ctx0" brushRef="#br0" timeOffset="53190">19086 4099 4440 0,'0'0'2049'15,"0"0"-921"-15,0 0 200 0,0 0-527 16,0 0-601-16,0 0-120 0,-82 96-24 15,72-62-56-15,5 0 0 16,5-4-56 0,0-4 40-16,0-6 16 15,0-6-16 1,0-3-144-16,4-7-144 0,4-2-65 0,5-2-167 15,4 0 56-15,6-13-80 0,0-8-464 16,1-6-448-16,-1-1 287 16,-6 0 321-1,-4 2 352-15,-1 6 512 16,-6 6 288-1,-1 8 824-15,-5 4 433 0,0 2-9 0,0 0-208 16,0 0-400-16,0 2-599 16,0 10-329-16,0 2 0 0,0 4 0 31,-5 0 8-31,5 1-8 15,0-4 0-15,0 2-160 0,0-4-489 16,8 2-575 0,2-4-720-16,-1-3-489 0</inkml:trace>
  <inkml:trace contextRef="#ctx0" brushRef="#br0" timeOffset="53376">19258 4209 3872 0,'0'0'1689'0,"0"0"-881"15,0 0 216 1,0 0-400-16,0 0-424 16,0 0-200-16,0 0-48 0,-23 102-704 15,23-88-736-15,-2-3-1225 31</inkml:trace>
  <inkml:trace contextRef="#ctx0" brushRef="#br0" timeOffset="53545">19258 4209 1688 0,'-65'-110'2240'16,"65"110"-1816"-16,2 4 249 15,7 8 143-15,3 2-456 0,-3-3-224 16,11 2-136-16,-4-7-1096 15,-5-2-1905-15</inkml:trace>
  <inkml:trace contextRef="#ctx0" brushRef="#br0" timeOffset="53901">19371 3850 1088 0,'0'0'2304'16,"0"0"-1480"-16,0 0-159 16,0 0 495-16,0 0-424 15,0 106-376-15,0-63-120 16,0-2-112-1,0 6-72-15,0-3 8 0,0 0 24 16,0-2 8-16,4-2 352 0,-2-4 304 16,5-6-496-16,1-2-79 15,-2-7 55-15,2-3-48 16,-3-6-96-1,1-5 8-15,-1-5 64 16,3-2 64-16,10 0-192 16,16-45-32-16,2 0-936 0,-3-4-4834 15</inkml:trace>
  <inkml:trace contextRef="#ctx0" brushRef="#br0" timeOffset="56024">20415 3473 3744 0,'0'0'1257'0,"0"0"327"16,0 0 192-16,0 0-71 0,0 0-601 31,0 0-376-31,0 0-272 15,0 0-296-15,0 0-160 16,4 0-152-16,10 0 32 0,4 2 120 16,6 2 0-16,2-2 8 15,-5 0-8-15,0 0 0 0,-3-2-64 31,-5 0-16-31,0 0-8 16,-2 0-160-16,-1 0-32 16,-4 0-32-16,-1 0 48 0,-3 0 16 15,-2 0 88-15,0 0 104 16,0 0 56-16,0 0 160 0,0 0 272 15,0 0 72 1,-2 0-56-16,-3 0-336 16,5 0-96-16,-5 0-16 15,0 8-48-15,4 6-128 0,-7 13-104 16,-4 8 208-16,1 9 72 15,3 3 8-15,-2-2-8 16,1-2 8-16,5-7-8 31,-4-4 0-31,5-6 0 16,-2-6 8-16,2-4 0 15,3-6 40-15,-3-4-40 0,0-1 0 16,3-1 0-16,-2-1 8 16,0 1-8-16,1 2 0 0,-6-2-8 15,6 2 0 1,-3-1 0-16,1-3 8 0,2 0 48 0,-3-2 64 15,3 0 72-15,-1 0 0 16,-1 0-104-16,3 0 40 0,0 0 152 31,0 0-24-31,0-2-128 16,0 0-128-16,0 2-64 15,0-5-144-15,5 1-144 0,8-2 48 16,6-2 216-16,7-3 80 16,0 0-280-16,14-11-656 0,-12 6-969 31,-3-2-3096-31</inkml:trace>
  <inkml:trace contextRef="#ctx0" brushRef="#br0" timeOffset="56471">20667 3766 5009 0,'0'0'2240'0,"0"0"-1696"15,0 0-536-15,0 0 136 16,0 0-40-1,0 0 360-15,0 0-104 16,0 122-40-16,0-94-200 16,0-6-71-16,0-6-33 0,-4-5-16 15,4-7 16-15,0-4 136 16,-2 0 104-1,2 0 64-15,-2-10-320 16,2-5-216-16,0-3-16 16,0-2 80-16,0-2-8 15,8-2 7-15,9-1 57 0,2 0-8 16,7-1 32-16,-2 4-72 31,-3 4-160-31,2 8-16 0,-6 6 16 16,-4 4-56-16,-1 0 216 15,-3 16 144-15,-2 6 304 16,-2 6 240-16,-1 0-48 0,-2 0-216 0,-2-2-128 15,2-3-72-15,-2-4-80 16,0-2-816 0,0-8-1784-1</inkml:trace>
  <inkml:trace contextRef="#ctx0" brushRef="#br0" timeOffset="56772">20977 3712 3744 0,'0'0'1289'0,"0"0"-73"15,0 0-384-15,0 0-288 16,0 0-88-16,-53 59-104 0,47-30-144 16,1-3-120-16,5 0-80 15,0-2 88-15,0-3-96 31,6-6-32-31,10-3-400 0,20-12-456 16,-5 0-592 0,-1-16-817-16</inkml:trace>
  <inkml:trace contextRef="#ctx0" brushRef="#br0" timeOffset="57322">21126 3739 2936 0,'0'0'1624'0,"0"0"-1127"16,0 0 279-16,0 0 344 15,0 0-464-15,-8 119-320 0,8-91 72 16,0-4-144-16,0-3-136 15,8-6 0 1,3-5-40-16,1-1-80 16,-3-7-8-16,3-2-64 0,-3 0 64 15,6-15 96 1,-2-6 32-16,-2-6-56 0,-6-1-72 0,-3 0 8 15,-2 4-8-15,0 6-112 32,-5 6 112-32,-3 6 80 0,-4 4-80 15,6 2-80-15,1 0-48 16,5 0 0-16,-2 0-112 0,2 0-168 31,0 0-128-31,0 0-64 0,0 0 80 0,0 0 232 31,0 0 184-31,4 10 104 0,5 2 0 16,-1 2 184-16,2 2 72 15,1 2 112-15,1 2-72 0,-4-4-88 16,3 0-104-16,0-2-88 31,-3-5 32-31,1-5-48 16,-3-2-88-16,-1-2-56 0,1 0 80 0,-1 0 64 15,2-11 184-15,-3 3 8 16,0 0-96-16,1 1-96 0,-2 1 0 16,0-3 0-16,-1 1 0 15,-2 0-144 1,0 0-312-1,0-2-312-15,0 2-96 0,0 2 128 0,0 1 295 16,0 2 177-16,0 1-536 16,0 2-1320-16</inkml:trace>
  <inkml:trace contextRef="#ctx0" brushRef="#br0" timeOffset="58864">21141 3818 520 0,'0'0'1112'0,"0"0"-8"16,0 0 568-16,0 0-143 31,0 0 39-31,0 0-176 0,0 0-223 16,0 0-217-16,-4 0-248 15,4 0-248-15,0 0-128 16,0 0-176-16,0 0-152 0,0 6-176 16,5 5-120-16,11 0 232 31,4 5 64-31,2 2 120 0,4 1-40 15,-3-4-32-15,-1 0-40 16,-2-2 0 0,-6-5 0-16,-2 1-8 0,-6-5 56 0,-4-4-8 15,-2 0 56-15,0 0 40 16,0 0-56-1,0 0-88-15,0 0-120 0,0-2-328 16,0-7-776-16,0-1-921 16,0 3-583-1,-4 1-2865-15</inkml:trace>
  <inkml:trace contextRef="#ctx0" brushRef="#br0" timeOffset="59381">21131 3814 4256 0,'0'0'1177'16,"0"0"-633"-16,0 0-488 31,0 0 64-31,0 0 480 0,0 0 72 0,77 44-72 15,-51-28-176-15,-6-2-72 0,-1 2-248 16,-1-4-40-16,-2-2 16 16,-5-1-64-16,-3-6-16 0,0-1-64 31,-6-2-336-16,-2 0-264-15,0 0 56 0,0-7-240 0,-2-4-1545 16,-9-1 33-16</inkml:trace>
  <inkml:trace contextRef="#ctx0" brushRef="#br0" timeOffset="60029">21260 3835 1560 0,'0'0'1168'0,"0"0"-248"15,0 0-424-15,0 0 121 0,0 0 71 16,0 0-192-16,0 0-136 31,34 47-152-31,-26-41-24 0,3-2-24 16,-7 1-40-1,0-3-40-15,-4 0-24 0,0-2 152 0,0 0 448 16,0 0 224-16,-14 0 121 0,-10 0-945 15,-7 2-56 1,-8 1-432 0,4 1-513-16,6 0 849 0,11-4 96 15,13 0 0-15,2 0-376 16,3 0 224-16,0 0-96 0,8-2-24 15,8-4 200-15,3-1 64 0,2 0 8 32,-1 3 0-32,-4 2 16 15,-5 2-16-15,-3 0-104 16,-1 0-24-16,-2 0 80 0,-5 2 48 15,0 4 88 1,0-1 40-16,0-1 104 0,0-4 152 0,0 0 0 31,0 0-16-31,0 0-56 16,0 0-184-16,0 0-128 0,0-11-392 15,0-1-40-15,0-4-248 16,6 2 208-16,1 2 144 16,-1 2 88-16,0 6 136 0,-4 2 104 31,-2 2 128-31,0 0 488 15,0 0 264-15,-8 0 168 0,-5 0-511 16,-6 0-457-16,-2 0-80 0,8 0 304 16,1 0 120-16,6 0-120 15,1-2-304 1,5-6-232-16,0 2-304 15,0 2-32-15,0 0 95 16,0 4-103-16,0 0-192 0,3 0-256 16,5 8-56-16,-1-2-1033 0</inkml:trace>
  <inkml:trace contextRef="#ctx0" brushRef="#br0" timeOffset="65564">18050 11987 3936 0,'0'0'2009'16,"0"0"-369"-16,0-4 169 31,0 4-209-31,0 0-472 0,0 0-248 0,0 0-112 16,0 0-263-16,0 0-233 15,0 0-200-15,0 0-72 16,0 0-168-16,0 17-88 0,0 11 23 15,0 12 233 1,-2 12 89 0,-6 2-89-16,1 2 48 0,1-4-40 0,1-8-8 15,2-8-40-15,0-6-89 16,1-9-143-1,2-8 16-15,0-4-128 0,-5-5-104 16,-1-4-248 0,-2 0-656-16,-2 0-1649 15</inkml:trace>
  <inkml:trace contextRef="#ctx0" brushRef="#br0" timeOffset="67197">18087 11979 3120 0,'0'0'2505'0,"0"0"-1153"15,0 0 752-15,0 0-191 16,0 0-1089-16,0 0-496 15,-7 0-328-15,7 0-88 16,21 0 80-16,7 0 8 16,2 0 112-16,8-1-64 0,2-7 16 15,0-3-64-15,-4 3-88 16,-6-1-376-16,-2 3-688 0,-14 6-889 31,-2 0-855-31,-12 0-1913 16</inkml:trace>
  <inkml:trace contextRef="#ctx0" brushRef="#br0" timeOffset="67407">18080 12184 2656 0,'0'0'4217'16,"0"0"-3417"-16,0 0 760 15,0 0 121-15,0 0-985 0,0 0-344 16,0 0-352 0,3 0 8-16,22 0-8 15,5 0 88-15,6-2-24 16,3-6-64-16,-1 0-616 0,8-2-1136 15,-8 4-1281-15,-12 1-2992 16</inkml:trace>
  <inkml:trace contextRef="#ctx0" brushRef="#br0" timeOffset="67950">18279 12164 288 0,'0'0'6161'16,"0"0"-5649"-16,0 0-400 0,0 0 32 16,0 0 64-16,0 108-24 0,5-78-16 15,-4 0-48-15,4-4-72 31,0-4-48-31,-3-5 0 16,3-5 0-16,1-7 0 0,-1-3-8 16,3-2-168-16,2 0-24 15,1 0-64-15,3-11 152 0,7-10 96 16,-1-3-40-16,2-1 0 31,1-3-152-31,-4-2 24 0,2 0-40 31,-3 1-48-31,0 3 24 0,-5 4 80 0,-2 4 104 0,-3 6 64 16,-3 6 8-16,-2 4 352 0,-3 2 440 15,0 0-40 1,0 0-184 0,0 8-64-16,0 8-104 0,0 6 9 15,-3 2-129 1,3 2-192-16,0 0-8 0,0-1-80 0,7-4 0 31,7-3-8-31,-1-1 0 16,0-7-360-16,0-8-617 0,-8-2-1279 31,1 0-3129-31</inkml:trace>
  <inkml:trace contextRef="#ctx0" brushRef="#br0" timeOffset="68347">18618 12194 1840 0,'0'0'5049'0,"0"0"-4777"16,0 0-192-16,0 0 192 0,0 0-80 31,-3 102-8-31,3-76-16 15,0 0-80-15,0-3-16 0,0-4-72 16,0-4 16-16,0-9-16 0,0-3 8 16,0-3 56-1,0 0 112 1,0-3-176-16,0-16-256 0,0-2-64 15,8-7 32-15,6-4 80 16,7-2 40-16,0 4 104 0,5 3 48 16,-5 7 16-16,0 8 96 0,-5 6 72 15,-3 6 24 1,0 0 96-1,-3 2 120-15,0 10-48 0,-1 5-88 16,3-2-48-16,-4 0-120 16,1-2-96-16,3 1 0 0,-4-4-8 15,3 0-552-15,4-4-928 16,-6-2-1233-16</inkml:trace>
  <inkml:trace contextRef="#ctx0" brushRef="#br0" timeOffset="68646">19035 12154 5577 0,'0'0'1328'0,"0"0"-520"16,0 0 104-16,0 0-432 15,0 0-135-15,0 0 63 16,-58 62-224-16,48-38-48 0,2 0 88 16,3 2 40 15,2-2 24-31,-1-1-96 0,4-4-136 0,0-2 0 0,0-4 72 15,12-2-112-15,4-3-16 16,2-4 0-16,1-4-8 16,0 0-96-16,4 0-8 15,-4 0 40-15,-2-2-112 16,5-13-384-1,-4 3-817-15,-7-1-1735 0</inkml:trace>
  <inkml:trace contextRef="#ctx0" brushRef="#br0" timeOffset="70931">17052 12609 5697 0,'0'0'1088'15,"0"0"-480"-15,0 0 216 16,0 0-360-16,-34 50-232 15,26-18-64-15,-2 2-24 0,3 0-80 16,3-2-56-16,0-4 8 16,-4-1-8-1,5-7-8-15,0-1-96 0,-4-4-432 16,2-3-600-16,2-4-752 15,-2-4-1321-15</inkml:trace>
  <inkml:trace contextRef="#ctx0" brushRef="#br0" timeOffset="71152">17005 12712 3648 0,'0'0'1457'16,"0"0"-1041"-1,0 0 128 1,0 0 448-16,0 0 48 0,0 0-280 15,0 0-272-15,119 83-183 16,-101-62-177-16,-2-5-64 0,-3-2-56 16,-2-3-8-16,-4-2-144 31,1-3-377-31,-5-2-391 15,-3-4-624-15,3 0-913 0,-3 0-1838 16</inkml:trace>
  <inkml:trace contextRef="#ctx0" brushRef="#br0" timeOffset="71425">17245 12501 3392 0,'0'0'2577'0,"0"0"-1409"16,0 0 176-16,0 0-447 15,0 0-617 1,0 0 160 0,0 0 208-16,5 113-248 0,-5-76-88 0,0 3-152 15,0-4-80-15,0-2-72 16,0-2 8-16,0-6-16 0,0-3-240 15,0-5-608-15,0-6-697 32,0-8-1559-17</inkml:trace>
  <inkml:trace contextRef="#ctx0" brushRef="#br0" timeOffset="71651">17345 12757 3952 0,'0'0'993'0,"0"0"-425"0,0 0 88 0,0 0-88 16,0 0-272-16,0 0-104 16,0 0-56-16,76 94-48 31,-64-94-24-31,-4 0 40 0,3 0 128 15,-8-9 160 1,2-10 32-16,-5-2-168 0,0-5-256 0,0-1-152 0,-14 1-1328 16,2 9-1281-1</inkml:trace>
  <inkml:trace contextRef="#ctx0" brushRef="#br0" timeOffset="72043">17345 12757 1512 0,'164'-58'1152'16,"-158"62"96"-1,4 5-79-15,-2 0-129 16,3 6-96-16,-3 2-112 0,3 4-208 16,-4-2-240-16,-2-2-184 15,-2-2-88-15,-3-4 49 0,0-3 95 16,0-4 96-16,0-4 152 31,0 0 80-31,0 0-296 0,0 0-288 16,0 0-112-16,0-8-352 15,0-7-256-15,3-2-137 0,13-2 289 16,1 4 200-1,0-2 176-15,1 8 72 0,-3 3 48 32,-1 6-8-32,-3 0 80 0,-4 0 96 15,-1 2 184-15,-1 7 168 16,0 1 56-16,-2 1-151 0,-1 0-185 15,1-1-112-15,-3 1-56 16,2-1-625-16,-2-3-1215 16,0-2-3193-1</inkml:trace>
  <inkml:trace contextRef="#ctx0" brushRef="#br0" timeOffset="72318">17890 12763 4120 0,'0'0'2521'0,"0"0"-1497"0,0 0 296 15,0 0-503-15,0 0-609 16,0 0-152-16,19-6 32 16,2 2 40-16,5 0-48 0,3-3-80 15,16-6-720-15,-9 1-1329 31,-6 1-1216-31</inkml:trace>
  <inkml:trace contextRef="#ctx0" brushRef="#br0" timeOffset="72618">18305 12426 3952 0,'0'0'2729'15,"0"0"-2145"1,0 0 248 0,0 0-104-16,0 0-376 0,0 0 217 0,0 115 111 15,0-71-280 1,-3 4-128-1,-2-1 0-15,3-2-88 16,0-4-88-16,2-7-80 0,0-6-16 16,0-8-64-16,0-6-480 15,-3-4-648-15,2-6-849 31,-4-2-1888-31</inkml:trace>
  <inkml:trace contextRef="#ctx0" brushRef="#br0" timeOffset="72913">18318 12473 4000 0,'0'0'2105'0,"0"0"-1977"0,0 0-40 0,0 0 160 15,0 0 336 1,0 0 8-1,118 0-104-15,-85 0-296 0,1 0-96 16,-1 0-48-16,-3 0-48 16,-5 0-400-16,-4 0-896 0,-7 0-736 31,-9 0-889-31</inkml:trace>
  <inkml:trace contextRef="#ctx0" brushRef="#br0" timeOffset="73124">18332 12749 576 0,'0'0'6297'0,"0"0"-5593"16,0 0-600-16,0 0 48 15,0 0 200-15,0 0 56 16,99-5-104-16,-59-10-304 0,15 0-832 15,-10 0-1600-15,-9 5-2233 0</inkml:trace>
  <inkml:trace contextRef="#ctx0" brushRef="#br0" timeOffset="73511">18595 12744 5537 0,'0'0'824'16,"0"0"-640"-16,0 0 424 15,0 0-128-15,0 0-112 16,-24 111 80-16,24-90-112 0,5-5-152 16,3-4-80-1,3-2 0 1,1-4 0-16,-1-4 17 0,-3-2-65 0,3 0-56 15,4 0-40-15,-2-6-145 16,1-12-127-16,3-2-48 16,-1-5-240-16,-3 0 128 0,0-1 208 31,-4 2 120-31,-2 3 136 15,-2 6 8-15,-4 2 224 16,-1 9 352-16,0 2 208 0,0 2-160 16,3 0-399-16,5 8-217 0,-3 9 136 15,2 3 40-15,1-1-56 31,3 4-72-31,-6-1-56 0,5-5-432 16,-2 0-593 0,-5-5-1231-16,-1-8-2345 0</inkml:trace>
  <inkml:trace contextRef="#ctx0" brushRef="#br0" timeOffset="73911">18855 12746 2920 0,'0'0'2769'0,"0"0"-2177"16,0 0 0-16,0 0 192 0,0 0-344 15,0 0-160 1,0 0-64 0,12 111-88-16,-9-94-128 0,-3-6 8 15,2-2 0-15,-2-5-8 0,0-4 48 31,0 0 136-31,0 0 72 0,0-8-256 0,0-12-264 0,1-6-64 32,7-4-72-32,4-2-240 15,4 3 8-15,-2 3 296 16,2 9 336-16,-1 6 128 0,-4 9 208 15,-1 2 216 1,-4 0 48-16,2 6-64 16,-3 10-40-16,2 1-111 15,-2 0-153-15,1 2-144 16,-1-4-88-16,1-2-112 0,-4-3-529 31,8-3-759-31,9-5-656 16,-4-2-153-1,2 0-327-15</inkml:trace>
  <inkml:trace contextRef="#ctx0" brushRef="#br0" timeOffset="74129">19241 12691 4849 0,'0'0'888'0,"0"0"272"0,0 0-272 15,0 0-464 1,0 0 40-1,0 0 0-15,0 0-207 16,0 0-25-16,-80 109 24 0,78-90-16 16,2 0-64-16,0-4 40 0,0 0-72 15,5-5 8-15,8-5-72 16,3-3-80-1,7-2-208-15,22-7-256 16,-6-16-625-16,-2 0-2039 16</inkml:trace>
  <inkml:trace contextRef="#ctx0" brushRef="#br0" timeOffset="74799">19482 12286 6601 0,'0'0'1144'0,"0"0"-952"15,0 0 512-15,0 0 305 0,0 0-81 16,0 0-184-16,134 74-224 31,-100-57-56-31,2-4-160 0,-3 0-152 16,-5-3-56-16,-2-5-48 0,-7 1-48 15,-6-1-304-15,-8-5-960 16,-4 0-1393-1,-1 0-2776-15</inkml:trace>
  <inkml:trace contextRef="#ctx0" brushRef="#br0" timeOffset="75203">19581 12715 5033 0,'0'0'1488'0,"0"0"-1048"16,0 0 544-16,0 0-384 31,0 0-368-15,0 0 208-16,0 0 161 0,71-22-33 0,-41 5-168 15,4-4-64-15,0-1-104 0,-3 3-104 16,-2 0-80-16,-5 1-48 0,-1 4-168 16,-4-2-608-1,2-6-208-15,-6 4-889 0,-6 2-2440 0</inkml:trace>
  <inkml:trace contextRef="#ctx0" brushRef="#br0" timeOffset="75762">20138 12186 5353 0,'0'0'1536'0,"0"0"48"16,0 0-287-1,0 0-785-15,0 0-376 16,0 0-120-16,-128 86-8 0,110-49-8 15,7 1-8 1,6-5 0-16,5-2-40 0,0-5-24 16,3-4-56-16,10-6 40 15,5-5-40 1,-5 0-16-16,5-5 40 0,-2 0 40 15,2-2-64-15,-5-3 32 0,-4 1 88 16,-1 0-65 0,-8 3 65-16,0 1 8 0,0 4 41 15,-9 2 239 1,-9 4-32-16,-3 0-248 15,5-2-168-15,-4-4-985 0,9-2-1535 16,0-8-2449-16</inkml:trace>
  <inkml:trace contextRef="#ctx0" brushRef="#br0" timeOffset="76000">20120 12433 1272 0,'0'0'7137'16,"0"0"-5984"-16,0 0-193 0,0 0 80 31,0 0-912-31,0 0-128 16,19 17 0-16,-6 4 8 0,5 1 96 0,-2 6-96 15,0-2 48-15,-3 0-56 16,0-4-728-16,3-3-968 15,-4-8-1249-15,-4-7-2648 32</inkml:trace>
  <inkml:trace contextRef="#ctx0" brushRef="#br0" timeOffset="76227">20356 12405 3088 0,'0'0'5361'0,"0"0"-4537"0,0 0 361 16,0 0-217-16,0 0-712 0,0 0-160 15,-44 84 168-15,25-42-40 32,-1 6-72-32,-2 2-48 0,-1 1 96 15,4-8-24-15,-1-5-72 16,6-6-96-16,3-11-8 0,7-7-224 15,1-10-640-15,3-4-1168 16,0 0-1961-16</inkml:trace>
  <inkml:trace contextRef="#ctx0" brushRef="#br0" timeOffset="77095">20527 12380 2960 0,'0'0'1328'0,"0"0"-519"15,0 0 647-15,0 0-232 16,0 0-472-16,0 0-128 0,0 0-231 16,-112 74-161-16,104-55 16 15,4-6-64 1,2 0-32-16,2-3-8 15,0-5-24-15,0 4-72 16,0-3-48-16,0 0 0 0,3 0-48 16,8 1-112-16,2 2-232 15,8-1-104-15,-4 0-217 0,-3-2-143 31,5 2 168-31,-6 0 176 16,-3 0 272-16,-5-2 144 16,-5 2 96-16,0 2 208 0,-2 0 368 15,-15 2-120-15,-3 0-456 16,-6-4-208-16,7-3-1184 0,3-5-4353 0</inkml:trace>
  <inkml:trace contextRef="#ctx0" brushRef="#br0" timeOffset="77363">20533 12450 1632 0,'0'0'4825'0,"0"0"-4513"31,0 0 240-31,0 0 464 0,0 0 49 0,0 0-225 0,0 0-520 32,134-56-320-32,-109 44-32 0,2-3-736 15,-6 2-793-15,-8 4-1455 0</inkml:trace>
  <inkml:trace contextRef="#ctx0" brushRef="#br0" timeOffset="77589">20690 12316 7113 0,'0'0'1512'0,"0"0"-559"16,0 0 399-16,0 0-448 0,0 0-440 15,-42 132-120-15,39-98-80 16,3 0-160-1,0-3-96-15,0-5-8 16,0-4-208-16,0-5-592 16,6-8-896-16,-1-5-1337 0,0-4-3104 0</inkml:trace>
  <inkml:trace contextRef="#ctx0" brushRef="#br0" timeOffset="78014">20774 12555 936 0,'0'0'2632'0,"0"0"-2064"16,0 0-112-16,0 0 297 15,0 0 23-15,0 0-72 0,0 0-56 16,82-8-360-16,-64-8-160 15,-3-2-88-15,-2 0-40 32,-7 0 0-32,-1 0 0 0,-5 0 0 15,0 1 56-15,0 2 8 16,-3 0 0-16,-7 1 40 0,-1 7-96 15,-1 1 0-15,3 6 488 16,-3 0 209-16,1 2-449 16,-2 15-128-1,-1 6 520-15,2 1 152 0,1 2-320 16,1-1-144-16,7 2 24 15,0-3-96-15,3-4-64 0,0-4-24 16,0-2-16-16,11-4 16 16,2-2-24-1,2 1-48 1,-1-6-24-16,2 1-80 0,-1-2-176 0,4-2-464 15,-1 0-992-15,-5-9-2873 16</inkml:trace>
  <inkml:trace contextRef="#ctx0" brushRef="#br0" timeOffset="78726">21058 12343 3472 0,'0'0'5033'15,"0"0"-4625"-15,0 0-216 16,0 0 561-16,0 0-209 31,0 0-160-31,-32 132-32 0,27-98-144 16,3-2-128-16,-4-8-72 0,4-6 40 15,2-10 0-15,0-4-32 0,0-4 184 16,0 0 256-16,0-13-456 15,0-12-208 1,13-3-200 0,5-4-160-16,-2 0-152 0,4 0 312 0,-1 6 280 15,-1 5 80-15,-4 8 48 31,-2 2 120-31,-4 9 96 0,0 2 120 0,-5 0-32 0,-1 0-16 32,1 11 40-32,-2 8 40 15,-1 7-96-15,0 6-72 0,0 2-72 16,0-2-64-16,0-3-48 0,0-7-8 31,0-8 0-31,0-6 0 16,0-6 168-16,-1-2 280 15,-2 0 368-15,1-16-535 0,2-9-289 16,0-2-185-16,0-5-119 15,11-1-104-15,5 3-72 0,4 5-16 16,-7 4 144-16,4 5 224 16,-2 6 80-1,-5 4 40 1,-1 5-56-16,1 1 64 0,-3 0 64 15,-1 0 64-15,2 1 16 0,-3 11 16 16,1 5 72-16,-1 0 24 16,0 3-24-16,-2 1 40 15,-3 0-32-15,0 0-48 16,0-1-88-1,0-4-104-15,-5 2-120 0,-14-6-1192 16,0-4-3201-16</inkml:trace>
  <inkml:trace contextRef="#ctx0" brushRef="#br0" timeOffset="95956">12520 11290 1512 0,'-3'0'2600'0,"3"0"-1135"16,0 0 271-1,0 0-176 1,0 0-391-16,0 0-41 15,0 0-432-15,0 0-224 0,0 0-192 16,0 0-80-16,0 0-64 16,0 0-88-16,0 0-40 0,0 0 0 15,0 2 48-15,11 0 16 16,0 0 56-1,6-2 0-15,2 2-24 16,7-2 16-16,4 0 16 0,6 0 64 16,4 0 33-16,7 0-41 15,2 0-56-15,4 0 56 0,-1 0-56 16,1-4-8-1,-5 0-8 1,-1-3-24-16,-2 1-16 0,-3 1 0 16,-6 1 8-16,3 0-80 0,-4 0 48 15,2 2-48-15,4-3 8 16,-4 3-8-16,3 0 0 0,1 0 0 31,-1 2 0-15,0 0 0-16,-4 0 0 0,-4 0 0 0,-3 0-8 15,0 0 8-15,-4 0-8 16,2 0 0-16,-3 4 0 0,4 0 0 15,-2 1 0-15,6-3 0 32,3-2 8-32,2 0 40 15,5 0-40-15,4 0 0 0,-6 0-8 16,-3 0 8-16,-3 0-8 15,-14 0 8-15,-3 0-8 0,-7 0 8 16,-4 0 0-16,-6 0 56 31,0 0 0-31,0 0 0 16,0 0-56-16,0 0 0 0,0 0 0 0,0 0 8 15,0 0 40-15,0 0 0 16,0 0-56-16,0 0 0 0,0 0 0 16,0 0 0-1,0 0 0 1,0 0 8-16,0 0 0 15,0 0 88-15,0 0 40 0,0 0-16 16,0 0-16-16,0 0-8 0,0 0-96 16,-19 0-1944-16,-4 0-3402 0</inkml:trace>
  <inkml:trace contextRef="#ctx0" brushRef="#br0" timeOffset="97080">11701 11047 1824 0,'0'0'2184'0,"0"0"-271"0,0 0-385 0,0 0-80 15,0 0-439-15,0 0-329 0,-1 0-288 32,1 0-216-32,0 0-104 15,0 0-72-15,0 0-56 0,8 0 0 16,13 0 56-16,5 0 136 15,11 0 120-15,5 0 40 16,1 0-16-16,4-7-32 0,-5 2-96 31,-3-3-16-31,-5 2-120 16,-4 2 40-16,-12 2-56 0,-2 0 16 0,-8 0-16 15,-1 2 64-15,-7-3-56 16,5 3 96-16,-5 0 0 16,0-2-104-16,0 1-104 15,0-7-728 1,-12 0-1112-16,-2 2-2713 15</inkml:trace>
  <inkml:trace contextRef="#ctx0" brushRef="#br0" timeOffset="97627">11722 11011 1136 0,'0'0'1960'0,"0"0"-968"31,0 0-23-31,0 0 47 16,0 0-104-16,0 0-192 0,0 0-176 15,-122 48-144-15,99-33-112 16,-1 2-64-16,1 1-64 15,0 0 41-15,-1-2-49 0,5-2-48 16,3-3 32 0,3-5 64-16,5-3 160 15,0-1-40-15,6 0 56 0,2-2-88 16,0 0-288-16,0 0 0 15,0 2-144-15,0 2 0 16,6 0 96-16,3 3 48 16,2-3 8-1,3 0 0-15,1 1 72 0,1-1-72 16,3 2 56-16,4-2 0 0,-2 3-56 15,0-1 64-15,0-3-64 16,-3 1 0-16,-4 0 48 0,1 0-48 31,-4-4 64-31,-3 2-72 16,-1-2-408-1,-2 0-1376-15,-5 0-3498 0</inkml:trace>
  <inkml:trace contextRef="#ctx0" brushRef="#br0" timeOffset="98820">10128 10737 4384 0,'0'0'2417'16,"0"0"-1153"-16,0 0 49 16,0 0 31-16,0 0-448 15,0 0-440-15,0 0-256 16,-3 13-144-16,1 11 32 15,-4 10 192-15,4 6-64 0,2 3-128 16,-4-3-80-16,4-2 0 0,0-8-8 31,0-6 0-31,0-7 0 16,4-2-296-16,-2-5-320 15,4-4-512-15,-4-3-641 16,-2-3-1423-16,0 0-2529 0</inkml:trace>
  <inkml:trace contextRef="#ctx0" brushRef="#br0" timeOffset="99179">10115 10604 5105 0,'0'0'1968'16,"0"0"-896"-16,0 0 16 0,0 0-439 16,0 0-417-16,5-2-224 15,10 0 144-15,7 0 32 0,3 0-8 16,2 0-88-16,-3 2-16 31,1-2-56-31,-3 0-8 0,1-2-8 16,-4 2-24-16,-4 0-440 15,-4 2-360-15,-6 0-633 0,-4 0-863 16,-1 8-721-16</inkml:trace>
  <inkml:trace contextRef="#ctx0" brushRef="#br0" timeOffset="99423">10143 10814 2840 0,'0'0'2041'0,"0"0"-1057"31,0 0 104-31,0 0-128 16,0 0-328-16,0 0-224 0,0 0-120 15,0 0 41-15,0 0 175 0,29 4 64 16,-16-4-160-16,5 0-176 16,-2 0-128-1,3 0-48 1,1 0-56-1,9 0-1016-15,-5-4-1281 0,-8-2-2400 0</inkml:trace>
  <inkml:trace contextRef="#ctx0" brushRef="#br0" timeOffset="99991">10548 10827 4488 0,'0'0'2441'15,"0"0"-1097"-15,0 0 201 16,0 0-385-16,0 0-464 31,0 0-264-31,-111 13-328 0,96 16-96 16,6 3-8-16,-1 4 0 15,3 0 0-15,6-4-16 0,1-4 8 16,0-4 0-16,0-6-64 15,1-4 64-15,9-4-40 16,1-5-8 0,-1-3-104-16,3-2 8 0,3 0 24 15,2-13 24-15,0-6-40 16,-1-6 32-16,-2-1-40 0,-7 2 72 15,-3 1 80-15,-2 2 8 16,-3 3 0 0,0 4 40-16,0 1 24 15,0 6-64-15,0 3 72 0,0 4 0 16,0 0 24-16,0 0 40 15,0 0-16-15,0 0-88 0,0 0-40 16,0 7-88-16,0 6 16 31,5 3 72-31,1 0 16 0,6 2-16 16,-1 0-168-16,4-2-280 15,1-2-648-15,6-4-593 0,-1-4-967 16,-3-4-1721-16</inkml:trace>
  <inkml:trace contextRef="#ctx0" brushRef="#br0" timeOffset="100214">10739 10871 4608 0,'0'0'1905'15,"0"0"-785"-15,0 0-88 16,0 0-744-1,0 0-288-15,0 0 0 0,0 0 0 16,11 54 8-16,-6-37 8 16,-2 2-16-16,-1-6-112 0,-2 0-72 15,0-5-192-15,0-4-512 16,0-2-760-1,-7-2-2889 1</inkml:trace>
  <inkml:trace contextRef="#ctx0" brushRef="#br0" timeOffset="100388">10739 10871 3392 0,'-66'-63'2521'15,"66"63"-1561"-15,0 0-592 0,0 0-224 16,1 0-144-16,15 0-56 15,2 4-928-15,-7 4-1193 0</inkml:trace>
  <inkml:trace contextRef="#ctx0" brushRef="#br0" timeOffset="100763">10815 10630 5553 0,'0'0'1960'16,"0"0"-1416"-1,0 0 48-15,0 0-272 16,0 0-312-16,0 0 176 0,0 0 225 15,0 0-177-15,27 132-80 16,-20-89 56-16,-1-2-104 0,-1 2-96 0,1-3 96 16,2-4-56-16,2-4-40 31,-3-4 72-31,-1-6-72 15,4-4 0-15,-2-6-8 0,-5-4 0 16,5-2 0-16,-8-4 0 16,3-2 104-1,1 0 224-15,0 0 0 0,4-6-208 0,5-12-120 31,8-16-520-31,-4 4-1209 0,-3 1-2351 16</inkml:trace>
  <inkml:trace contextRef="#ctx0" brushRef="#br0" timeOffset="101413">11113 10756 3872 0,'0'0'2009'0,"0"0"-337"0,0 0 80 16,0 0-503-16,0 0-481 15,-24 0-440-15,15 11-248 16,0 4-80-16,-2 6-96 0,-2-2 48 31,7 1 40-31,1 1-88 0,2-6 88 16,3 0-40-16,0-3 48 15,0-5-16-15,0 2-56 16,0-3 16-16,5 2 56 0,6-1 0 16,2 2 0-16,3-1-16 31,2 0-96-16,-1-2-112-15,4-3-32 0,0 2-8 0,0-3-96 16,0-2 0-16,-4 0 176 16,-1 0 31-16,-3 0 81 0,-7 0 64 15,-1 0 0-15,-3 0-48 16,1 0 56-1,-3 0 0-15,0 0 104 0,0 2 9 16,0 2-17-16,0-2-8 16,0 2 40-16,1 0-24 15,-1 0 16-15,0 1 16 16,0 4 96-1,0 1 160-15,-8 3 8 16,-8 2-264-16,-19 7-136 0,4-4-1144 0,-1-4-1785 31</inkml:trace>
  <inkml:trace contextRef="#ctx0" brushRef="#br0" timeOffset="105967">9271 9658 3504 0,'0'0'2761'15,"0"0"-1033"-15,0 0-335 16,0 0-81-16,0 0-432 0,0 0-392 15,0 0-224 1,0 0-168-16,0 0-96 16,3 2-16-16,5 7-48 15,3 5 64-15,6 6 8 0,4 9 56 16,6 5 0-16,2 5 16 15,5 10 0-15,3 5-24 0,-1 6-48 16,4 1-8-16,2-3 8 16,0-1 0-1,2-4-8-15,-6-3 8 16,3-6 0-1,-6-1 0-15,-1-7-8 0,-3-4 8 0,-2-2 0 16,-5-2-8-16,2-5 0 16,-5 1 8-16,0-3-8 0,-5-4 0 31,-5-2 0-31,-3-5 0 15,-1-3 0 1,-5 0 0-16,1-5 0 0,-3-2 80 0,0 0 72 16,0 0 96-16,0 0-40 15,-16-26-208-15,-7-2-944 0,-8-4-3513 0</inkml:trace>
  <inkml:trace contextRef="#ctx0" brushRef="#br0" timeOffset="107087">9229 9643 3696 0,'0'0'1593'0,"0"0"-345"15,0 0 232-15,0 0-320 0,0 0-455 16,0 0-225-1,0 21-112-15,0-8-8 0,0 10 0 0,0 5 48 16,-5 6-96-16,3 2-112 31,-3 3-96-31,1 2-56 0,2-1-32 16,0-4 32-16,2-2-48 15,0-8 0-15,0-7-8 16,0-6 8-16,0-7 0 0,0-1 8 16,0-5 88-16,0 0 56 31,0 0 24-31,0 0-176 0,-4-13-272 15,-3-21-1064-15,-1 2-1529 16,2 2-3960-16</inkml:trace>
  <inkml:trace contextRef="#ctx0" brushRef="#br0" timeOffset="107955">9237 9596 3320 0,'0'0'1593'16,"0"0"-833"-16,0 0 128 0,0 0-208 15,0 0-408-15,0 0-264 0,0 0 48 16,0 0 72-16,3 0 120 16,-1 0 24-1,7 0-16 1,3 5 8-16,2 3 112 0,7-2-7 15,5 2-65-15,-2-3-96 16,9-1-48-16,-3-1-48 0,6-3-24 0,-7 0-32 16,2 0-8-16,-4 0 8 31,-3 0-48-31,2 0 8 15,-7 0-8 1,-4 0 0-16,1-2 72 0,-9 2-32 0,-3-1 24 16,1 1 120-16,-5-2 136 0,2 2 112 15,-2 0 40-15,0 0-40 31,0 0-104-31,0 0-104 0,0 0-88 16,0 0-136-16,0 0 8 16,0 0-16-16,0-2 0 0,0 2-8 15,2 0 0-15,-2-2 8 16,0 2 0-16,0 0 16 31,0 0 40-31,0 0 88 0,0 0 120 16,0 0 9-16,0 0 7 15,0 0-56-15,0 0-64 16,0 0-32-16,0 0-112 0,0 0-16 15,0 0-416-15,-2 0-1217 16,-9 0-2392 0</inkml:trace>
  <inkml:trace contextRef="#ctx0" brushRef="#br0" timeOffset="141692">13350 11535 264 0,'0'0'776'0,"0"0"56"15,0 0 424-15,0 0-32 16,0-13-23-16,0 13-33 16,0 0-160-16,0 0-216 0,0 0-24 15,0 0-15-15,0 0-177 16,0 0-72-1,0 0-80-15,0 0-168 16,0 0-160-16,0 0-96 0,0 0 0 16,0 0-8-16,0 0 0 15,0 0-64-15,0 4 64 16,0 2 8-16,0 5 64 0,0 0 80 31,3 4-8-31,-1 0 128 16,4 4-64-16,-6 5-56 0,5 1-40 15,-3 3 56-15,3 4-40 16,0 4-32-16,1-1-72 15,-1 1-8-15,3 0 0 0,-2 0-8 16,-1 0 8 0,2 0 0-16,-2-1 0 15,-1 1 0-15,1-2 48 0,-5 2-48 16,0 0 80-16,0 2 0 15,0-2 16-15,0 2 16 16,0-2-64-16,0 0-56 16,0-2 8-16,2 0 0 15,1 0-8-15,0 1 0 16,2-1 0-16,0 2 8 0,-2-2 8 15,2-2-16-15,0 0 8 16,0-2-8-16,-2-2 8 31,2 2 0-31,0-1 0 0,0-1 8 16,-4-2-8-16,4-1 0 0,-3-1 0 15,-2 1 0-15,0-3-8 16,0-1 0-16,0 0 16 16,0 1-8-16,0 1 0 0,0 0 0 31,0-1 0-31,0 2-8 15,0-1 8-15,0 0-8 16,0 1 0-16,0-1-8 0,0-1 8 16,0-1-8-16,0 0-8 15,4-1 16-15,-2-4-8 0,3 0 8 31,-3-2 0-31,1-1-8 0,-2 2 8 16,3 0 8-16,-3 4-8 16,4 1 0-16,-3 5-8 0,-2 2 8 15,0-1 8-15,0 0 0 16,0-3-8-16,0-6 0 15,0-6 0 1,0-3-8-16,0-5-80 16,0-3 24-16,0 2 8 0,0-2 56 15,0 0 16-15,0 0-16 0,0 0 48 16,0 0 0-16,0 0 24 15,0 0 0 1,0 0 41-16,0 0 31 16,0 0 64-16,0 0 48 15,0 0-88-15,0 0-136 16,0 0-32-16,0-19-937 0,0 0-1671 31,0-1-5618-31</inkml:trace>
  <inkml:trace contextRef="#ctx0" brushRef="#br0" timeOffset="144335">13373 13286 2528 0,'0'0'2585'0,"0"0"-1801"16,0 0 208-16,0 0 208 16,0 0-584-16,0 5-304 0,0-5-56 15,1 0-151-15,-1 0-97 16,0 0 112-16,0 0 16 31,4 0 8-31,-4 0-32 16,0 0 40-16,0 2-80 0,0 0-16 15,3 0-48-15,0 4 40 0,2 2-40 16,1-1 128-16,2 2-8 15,-3 1 104-15,2-2 0 16,-2 0 16 0,1 0-8-16,-1 0-32 0,0-2-16 15,1 3 40-15,-1-2-48 16,1 3-8-16,3 3 8 0,2-2 48 15,0 5 0-15,0 0 64 16,2 5 32 0,2-4-88-16,-5 2-87 15,6-6-33-15,-5 2-64 0,-1-4 24 16,-1-3-80-1,0 3 8-15,-1-3 0 0,-2-2 0 0,2 1 8 16,-5 0-16-16,2-3 0 31,0 2 8-31,-3-4 0 16,-1 2 64-16,2-2-24 0,-3-2-40 15,0 2 8-15,4-2-8 16,-4 0 48-16,0 0 40 0,0 0-40 16,0 0-40-16,0 0-8 31,0 0-8-31,0 0-8 0,0 1-16 15,0-1 24-15,0 0-8 16,0 0 8-16,0 0 8 0,0 0 80 16,0 0 8-16,0 0-40 15,0 0 32-15,0 0 0 31,0 0-16-31,0 0 8 0,0 0-8 0,0 0 24 16,0 0-16-16,0 0 24 16,0 0 8-16,0 0 72 0,0 0 96 15,0-1-184-15,0-1-88 16,0-2 16-1,0 2-24 1,0-2 8-16,0 0 40 0,0 0 16 16,0-1-56-16,0-1 0 0,0-3 0 15,0-1 0-15,0-5-8 0,0 0 0 31,1-2-16-31,1 4-48 16,3-2 56-16,-4 6-32 16,1 1 32-16,1 1 8 0,-1 1 0 15,1 2-16-15,-1-2 16 16,-1-1-8-16,4-6-8 0,0-1 16 15,1-2 0-15,3-2-8 32,-1 0-56-32,0 2-8 0,1 2 0 15,-1 2 56-15,-3 2 8 16,2 0 0-16,-6 2 0 0,4-3-8 15,0 2-32-15,0-1-32 16,1 0 72-16,2 0-40 31,-3-2-16-31,2 1 64 0,-1 0-8 16,2 1 8-16,-4-1 0 15,0 5 0-15,1 1 0 0,-5 3 8 16,0 2 64-16,0 0-24 16,0 0 24-1,0 0-64-15,0 0 64 16,0 0 16-16,0 0 0 0,0 0-16 15,0 0 8-15,0 0-8 16,0 0-24-16,0 0 80 16,0 0 72-16,0 0 48 0,0 0-24 0,0 0-72 31,0 0-152-31,0 2-128 15,-22 22-640 1,-1-2-1720-16,-1 3-4210 0</inkml:trace>
  <inkml:trace contextRef="#ctx0" brushRef="#br0" timeOffset="149749">11522 12757 4328 0,'0'0'1641'16,"0"0"-81"-16,0 0 128 15,-15 0 33-15,15 0-537 16,0 0-584-16,0 0-352 15,0 6-248-15,0 14-136 0,0 11 136 16,0 4 8-16,7 3 40 16,3 1 16-1,-2-5-56-15,1-4 0 16,-4-7 0-16,2-8-8 15,-6-7 16-15,6-4-16 0,-7-2 8 16,0-2 40-16,0 0-48 16,3 0-64-16,-1-10-120 0,4-7 64 31,-1-8-16-31,1 1-64 15,4 2 72-15,-3 6 48 16,-1 5 32-16,-4 8 40 0,1 3-48 16,0 0 48-16,-1 0 8 15,4 6-104-15,1 10 104 0,1 2 0 31,3 0 48-31,0 0-32 0,-1-2-16 16,-4-5 8-16,-1-4-8 16,-3-5 8-16,-2-2 56 0,1 0 64 15,-1 0 192-15,4-6 344 16,-3-12-200-16,6-6-432 15,-2-5-32 1,1 0-456-16,1-4-544 16,-3-8-1056-16,1 5-1897 0,-5 6-1816 15</inkml:trace>
  <inkml:trace contextRef="#ctx0" brushRef="#br0" timeOffset="150199">11722 12548 1408 0,'0'0'4441'0,"0"0"-3201"32,0 0-608-32,0 0 480 15,0 0-463-15,0 0-513 16,0 0 224-1,12 89 384-15,-9-44-208 0,2 4-192 0,1 3-112 16,-3-1-152-16,1-5-32 31,0-6-40-31,1-4 0 0,2-8-8 16,-4-8 0-16,2-7 8 15,-4-6-8-15,-1-5 8 16,2 0 96-16,-2-2 48 0,0 0 72 16,0-2 80-1,0-11-248-15,0-6-56 16,2-3-176-16,4-1 72 0,2 0-24 15,0 3 72-15,2 1 40 16,-2 6-32-16,2 3-8 0,-4 6-16 16,2 4-112-16,2 0 80 0,-2 0 104 31,3 16 0-31,1 2 0 15,-1 2 0-15,0 4-224 0,2 4-1096 16,-6-6-921-16,-3-4-2440 16</inkml:trace>
  <inkml:trace contextRef="#ctx0" brushRef="#br0" timeOffset="150577">12021 12916 2712 0,'0'0'1784'16,"0"0"-1215"-1,0 0-121 1,0 0 320-16,0 0-288 0,0 0-280 16,55-63-144-16,-45 52-40 15,-4-1-8-15,-4-1 88 0,-2 4 16 16,0 1 64-16,0-3 336 15,-2 4 16-15,-9-1-56 16,-5 2-136 0,-2 4-87-16,3 2 63 0,-2 0-136 15,-1 0-176-15,2 17-56 16,3 6 0-16,1 3-40 0,8 2 96 15,4-3 104-15,0 2 56 16,0-3 168 0,4-2 64-1,8-6-144-15,-3-2-80 0,6-6-24 0,1-2-56 16,-1-4-88-16,1-2-272 15,3 0-872-15,-1-14-1209 0,-7-2-3704 16</inkml:trace>
  <inkml:trace contextRef="#ctx0" brushRef="#br0" timeOffset="151187">12123 12740 5705 0,'0'0'1792'0,"0"0"-1512"15,0 0 240-15,0 0 288 16,0 0-287-16,0 0-193 0,56 115-224 16,-48-90-56-16,2-5-40 15,-3-6 0-15,-3-6 48 31,-4-2 16-31,0-6 184 0,0 0 672 0,0 0 104 16,-1-12-784-16,-9-6-248 16,5-2-328-16,2-1-336 0,3 2-400 15,0 2-168-15,10 8 79 16,9 3 297-1,0 2 296 1,1 4 328-16,2 0 128 0,-2 0 96 16,2 0-8-16,-5 0 16 0,0 0 0 15,1 0 0-15,-3 0 0 0,-1 0 16 16,-1 0-16-16,-3 0 16 31,-2-2 96-31,-2-11 424 16,-4 0 272-16,1-6-160 0,-3 2-200 15,0 0 41-15,-3 4-105 16,-10-2-48-1,-5 7-128-15,2 3-72 0,-2 3 32 0,5 2 384 32,2 0-168-32,0 5-360 0,3 15-16 15,4 4-8-15,-2 4 160 16,4 0 0-16,2-1-56 0,0-5 0 15,0-5 16-15,0 0-40 16,0-5-8-16,0-5-64 31,8 0 40-31,4-5-48 0,4-2-104 16,2 0-328-16,12-16-568 16,-2-7-1329-16,-4 2-4040 0</inkml:trace>
  <inkml:trace contextRef="#ctx0" brushRef="#br0" timeOffset="151650">12727 12617 5329 0,'0'0'3072'0,"0"0"-2368"0,0 0-528 15,0 0 505-15,0 0-241 16,0 131-272-16,0-101-64 0,0-2-104 16,5-2 8-16,-4-5 72 15,4-4-16 1,-5-4-48-16,0-2 72 0,0-5 16 15,0-2-104-15,0-4-440 16,-10 0-977-16,4 0-2983 16</inkml:trace>
  <inkml:trace contextRef="#ctx0" brushRef="#br0" timeOffset="152182">12728 12484 5841 0,'0'0'3272'16,"0"0"-2391"-16,0 0-633 0,0 0 88 16,0 0-336-16,0 0-144 15,0 0-152-15,65 7-809 16,-36-3-447-16,2-2 192 0,-1 0 104 15,1 0 191-15,-8 2 657 32,-2 0 240-32,-7 1 168 0,-2 4 40 0,-6-1 320 15,-4 2 368-15,-2 4 577 16,0 4 151-16,-2 6-264 15,-11 2-496-15,0 0-175 16,-1-1-73-16,4-6-136 16,7-2-216-1,-1-8-96-15,4-3 0 0,0 0-64 16,0-1-80-16,7-3-16 0,9 0 8 15,5 0 24-15,0-2 72 16,-2 0 48-16,1 0-56 16,-7 0 64-1,-4 2-8-15,-7 2 8 16,-2 1 0-16,0 8 280 0,-48 23-280 15,-1-2-1841-15,-1 2-5656 16</inkml:trace>
  <inkml:trace contextRef="#ctx0" brushRef="#br0" timeOffset="152869">11501 13674 6057 0,'0'0'2168'15,"0"0"-1112"1,0 0-359-16,0 0-313 0,0 0-248 15,0 0-24-15,0 0 160 16,0 0 8-16,124-34-40 16,-85 15-112-16,3 4-128 0,-8-2-288 15,5 0-1024 1,-12 4-1065-16,-4 4-1848 15</inkml:trace>
  <inkml:trace contextRef="#ctx0" brushRef="#br0" timeOffset="153083">11700 13499 5233 0,'0'0'1888'16,"0"0"-1144"-16,0 0-240 15,0 0-8-15,0 0 137 0,0 0-169 16,17 94-128-16,-10-67-104 31,-1-1-104-31,1-6-8 16,-2 0-120-16,1-6-120 0,-3-2-656 15,-1-3-969-15,-2-8-2144 0</inkml:trace>
  <inkml:trace contextRef="#ctx0" brushRef="#br0" timeOffset="153716">11829 13399 5097 0,'0'0'1608'0,"0"0"-904"16,0 0 184-16,0 0-88 0,0 0-495 0,0 0-97 15,0 0 136-15,24 38 96 16,-17-14 24-16,-1 4 64 0,-1 4-168 31,0 4-144-31,-4 0-72 16,-1-4-56-16,5-2-72 15,-5-7-8-15,0-9 0 0,0-4 8 16,2-6-8-16,-2-2 56 0,0-2 56 16,0 0-120-16,0 0-48 31,3-12-152-16,3-2-160-15,-1-2-88 0,7 2 48 0,2 0 56 16,1 6 96-16,1-1 104 16,-2 6 0-16,6 1 32 0,-6-2 40 15,4 2 64-15,-3-2 8 31,-1-2 0-31,-1-5 24 16,-5-2 32-16,2-2-56 0,-9-2-152 16,-1-2-56-16,0 4 40 0,0 0 120 15,0 7 48-15,-8 3 0 16,-1 3 136-16,1 2 104 15,1 0 112 1,-3 0-64-16,4 11-224 16,-1 6 32-1,1 0 208-15,1 6-48 0,4-3-120 0,1-1-40 16,0 0-8-16,0-4 8 0,0-2-16 15,6-3-8 1,4-4-64-16,1-4 16 16,4-2-24-16,2 0-312 15,14-8-536-15,-2-13-961 16,-5 4-3192-16</inkml:trace>
  <inkml:trace contextRef="#ctx0" brushRef="#br0" timeOffset="154311">12326 13169 4320 0,'0'0'2233'0,"0"0"-1889"0,0 0-144 16,0 0 512-16,0 0-224 16,0 0-232-16,37 136-104 0,-32-94-48 15,0-2 32 1,-5 0 224-16,0-8-247 15,0-7-9-15,0-8-32 16,0-6 0-16,0-9-64 0,-5-2 24 16,0 0-32-16,-1-2-385 15,4-13 97-15,2 0-16 0,0-4-48 31,0 2 96-31,10-4 112 16,11 3 40-16,-2 4 40 0,4 3 56 16,-2 4 8-16,0 3 0 15,-3 4 8-15,-1 0 0 0,-2 0 0 16,-4 0-8-16,-3 11-8 31,-1-2 0-31,-2 3 8 16,-5 3 152-16,0 0 256 0,0 0 144 15,-12 0 41-15,-5 0-225 16,-1-2-136-16,0-3-232 31,-1-1-112-31,-2-5-889 0,8-2-1103 16,6-2-2177-16</inkml:trace>
  <inkml:trace contextRef="#ctx0" brushRef="#br0" timeOffset="154852">12627 13343 5657 0,'0'0'1352'15,"0"0"-312"-15,0 0-184 0,0 0-383 16,0 0-409-16,0 0-64 16,0 0 80-1,0 71-24-15,0-54 16 16,1 2 64-1,2-4-8-15,-1-2 24 0,-2-5-80 0,2-7-8 16,-2 1-56-16,3-2-8 16,-1 0-104-16,1 0-152 15,0 0 56 1,0 0 72-16,2 0-8 15,-3 0-41-15,3 0-7 16,-4 0 0-16,4-3 48 0,1-3 48 16,-4-3-24-16,5 1-16 15,-4 0 16-15,2 3-16 0,-2 1 24 31,0 2 8-31,-1-1-16 16,-1 3 16-16,-1 0 24 0,5 0 8 16,-5 0 64-1,3 0 88-15,1 7 16 0,0-2-8 0,1 1 40 16,-3 0 72-16,3-2 40 15,-4 3 16 1,3-3-24-16,2 0-64 16,-4-1-96-16,4-1 24 0,2 2-88 15,-1-2 49-15,1-2-17 16,3 0 32-16,-6 0-80 15,3-6-160-15,6-24-545 16,-2 2-1463-16,1-2-2481 16</inkml:trace>
  <inkml:trace contextRef="#ctx0" brushRef="#br0" timeOffset="155705">12951 13235 144 0,'0'0'4264'0,"0"0"-3511"16,0 0 711-16,0 0-208 15,0 0-168-15,0 0-31 16,-42-20-417 0,41 20-224-16,-3 0-104 15,3 0 40-15,-4 0-56 16,0 3-168-16,-1 14-112 0,-2 4-16 15,-2 4 48-15,2 3 32 16,3 0-16-16,2-4 0 16,-1-3-48-16,4-4-8 0,0-2-8 15,0-4 0 1,0-3-8-16,4-2 0 15,4-1-80-15,0-5-56 0,3 0-16 16,0 0-168-16,6 0-16 16,-4-11 8-16,3-6 112 15,-3-4-64-15,1-3-128 16,-3-2-72-1,-2 2 23-15,-3 4 201 0,-4 4 216 16,-2 6 48-16,0 4 440 0,0 6 385 16,0 0 15-16,0 0-200 15,0 0-80-15,-5 0-256 16,-2 4-168-1,4 6-128 1,-2 4-8-16,0 2-8 0,5 4 8 0,-3 4 0 16,-3 5 16-16,4 1 72 31,2 2-40-31,0 2 8 15,0 0-56-15,0-2 0 0,0 0 8 16,0 0-8-16,0-4 0 16,5 0-128-16,1-2-56 0,-1-2 72 15,0-2 48-15,-3-4 64 16,-2-2 8-16,0-2 0 15,0-4 0-15,0-2 64 0,0 1-64 32,0-3 8-32,0-3 40 0,0 1 0 15,0-4 16 1,-2 0 8-16,-3 0 64 0,0 0-16 0,-6 0-72 15,3 0 0-15,-3 0-40 16,-4 0 96-16,7 0 64 16,-8-4 72-1,5-1 80-15,-1-4 65 16,3 1-201-16,1-4-8 0,-1 0 72 15,5-4-40-15,0 0-40 0,1-4 24 16,3 0 88 0,0 0 72-16,0-2-96 15,5 2-104-15,5 1-40 16,3 2-120-16,1 2 0 15,9 4-56-15,1-1-752 32,16-3-1433-32,-9 4-1727 0,-3-2-3546 0</inkml:trace>
  <inkml:trace contextRef="#ctx0" brushRef="#br0" timeOffset="160930">13373 8907 5729 0,'0'0'1824'0,"0"0"-1152"0,0 0 545 16,0 0-273-16,0 0-592 0,0 2-352 15,1 11-248 1,9 8 248-16,0 9 320 0,3 7 80 15,-2 1-48 1,-3 4-88-16,2-4-16 16,-1 0-72-16,-4-6-64 0,3-3-32 15,-1-6-80-15,-4-5 8 16,2-4 0-16,0-5-8 0,-4-7 16 15,4-2-16 1,-2 0 72-16,1-2-32 16,2-21-40-16,4-7 0 15,1-8 16-15,2-2-16 0,0 2-8 16,-2 8-48-16,-1 10 0 15,-4 10-16-15,2 6-48 0,-4 4-40 32,4 0 24-32,-2 5 120 15,4 12 16-15,1 2 0 0,-3 0 8 16,2-1 0-16,-4-2 8 15,4-4-16-15,-3-2 8 0,-3-4-8 16,0-4 0-16,-1-2 8 31,-2 0 88-31,4-2 112 16,-1-14 224-16,0-4-168 0,3-6-192 15,3-2-64-15,-2 1-8 16,8-3-512-16,-5 9-1432 0,-4 3-3753 0</inkml:trace>
  <inkml:trace contextRef="#ctx0" brushRef="#br0" timeOffset="161293">13920 9140 2904 0,'0'0'1328'15,"0"0"-423"1,0 0 655-16,0 0-352 0,0 0-376 0,0 0-135 0,26-18-185 16,-23 6-192-16,2-1 8 15,-2-2-72 1,-3-2-144-16,0 2-16 15,0-2-16-15,-9 8-72 16,-4 3 72 0,-3 6 72-16,-2 0-80 0,-2 15-72 0,1 12-80 15,-2 5 80-15,5 2 128 0,5 0 8 16,6-6 24-16,5-4-8 31,0-5-56-31,0-8-16 16,0-3-8-16,0-4-24 15,1-1 16-15,12-3 64 0,7 0-128 16,9 0-112-16,24-30-384 0,-6 1-1128 15,-2 1-2801-15</inkml:trace>
  <inkml:trace contextRef="#ctx0" brushRef="#br0" timeOffset="162765">14460 8990 512 0,'0'0'2456'0,"0"0"-968"16,0 0-127 0,0 0-9-16,0 0-216 15,0 0-328-15,0 0-15 16,-9-32-89-16,1 24 120 0,-3 1-208 0,-3 3-72 15,-1 2-112-15,-6 2-24 16,2 0-160-16,-7 11-248 16,2 12-104-16,-1 5 56 0,8 6-80 15,4 2 16-15,3-1 48 16,8-3 0-1,2-5 0-15,0-6 0 16,0-7 56-16,10-2-64 0,3-6-152 16,2-6-16-16,2 0-8 15,6 0 32 1,1-14 88-16,2-4-40 0,-2-6-224 0,-1 2-88 31,-5 0 64-31,-9 0 32 16,1 6-40-16,-5 1 135 0,-5 6 289 15,0 3 41-15,0 2 215 16,0 4 288-16,0 0 48 31,0 0-192-31,0 0-208 0,0 0-192 16,0 2-8-16,0 14-144 0,0 8 152 15,1 6 40-15,3 8 72 16,-3 3 32-16,4 0-136 0,-3 3 48 15,4-3-48-15,-1-3 0 16,1-6-8-16,-2-2 8 16,-3-6 0-1,-1-6 56-15,0 0 88 16,0-4 176-16,-6-2 104 0,-10 0-128 15,-4-2-168-15,-2-2-32 0,-6-4-24 16,-1-4-80-16,0 0-8 16,0 0-16-1,8-10 24-15,3 0 112 16,9-4 192-16,9 0 32 15,0-4-151-15,1-4-185 0,22-8-64 16,4-2 47-16,7-2 9 16,0-2-112-16,10-13-944 0,-9 13-1432 31,-7 6-3202-31</inkml:trace>
  <inkml:trace contextRef="#ctx0" brushRef="#br0" timeOffset="163252">14569 9028 2784 0,'0'0'2529'0,"0"0"-1521"0,0 0-400 15,0 0 456 1,0 0-688-16,0 0 144 16,0 0 153-16,0 0-209 15,0 120-152-15,0-90-120 0,0-4-40 16,0-8-48-16,8-4-96 0,1-6 0 15,-1-4-8 1,3-4 104-16,0 0-96 16,4-8-8-1,-1-12-8-15,2-3-160 0,-1-8-104 16,-2-1-32-16,-2 4 72 0,-1 2-8 15,-4 8 168-15,-4 8 72 16,-2 6 144 0,0 4 320-16,0 0 96 15,0 0-296-15,0 0-264 16,5 10-8-16,-5 4 8 15,5 4 136-15,1 2 16 0,1-2-80 32,-1-2 8-32,4-2-72 0,-2-2-8 15,3-4-56-15,0-8-1208 16,1 0-1801-16,-4 0-3432 0</inkml:trace>
  <inkml:trace contextRef="#ctx0" brushRef="#br0" timeOffset="163631">14834 9106 4152 0,'0'0'1017'16,"0"0"-625"-16,0 0 320 0,0 0 32 16,0 0-56-16,0 0-200 15,92 0-200-15,-77 0-64 16,-1 0-80-16,-2 0-16 15,-4-7 72-15,-7-2 121 16,3-3-17-16,-4-3-128 16,0 0-96-16,0-3 56 0,0 0 64 15,-12 5-64 1,1 6 328-16,0 7 320 15,-2 0-168-15,-3 7-576 16,-2 18-40-16,0 5-88 16,2 4 80-16,6-2-40 0,1-6 24 15,7-4 24-15,2-4 56 16,0-6-8-16,0-2-32 15,0-2 88 1,8-4 8-16,8 1 40 16,0-1-32-16,4-2-16 15,4-2-40-15,0 0-64 0,4 0-256 16,5-17-608-16,-7 0-1328 15,-5-2-3146-15</inkml:trace>
  <inkml:trace contextRef="#ctx0" brushRef="#br0" timeOffset="164019">15139 8943 80 0,'0'0'5617'15,"0"0"-4225"-15,0 0-736 0,0 0 480 16,0 0-359-16,0 0-337 16,-71 88-256-1,63-69-184-15,7-4 0 16,1-2 0-16,0-3-72 15,0-2-56-15,8-5-56 16,6 2-24-16,6-3-32 0,-4 0 15 31,6 0 73-31,-5 0-8 0,-3 2 56 16,-3 2 32-16,1 2 8 15,-12 2 64 1,0 0 0-16,0 4 240 0,0 0 144 0,-18 3-39 16,-5-2-345-16,-2 2 0 31,-5-4-1017-31,3-3-1599 0,9-6-1977 0</inkml:trace>
  <inkml:trace contextRef="#ctx0" brushRef="#br0" timeOffset="164459">15327 9031 1464 0,'0'0'2472'15,"0"0"-783"-15,0 0 391 16,0 0 17-16,0 0-897 16,0 0-688-16,0 0-32 15,0 0-224-15,0 0-256 16,-42-7-240-16,26 27 8 15,3 1 168-15,3 0-24 0,10-3-32 32,0-6 64-32,0-4-120 0,0-2-232 15,0-4 48-15,8 0 72 16,7 2 48-16,1-2 64 0,2 2 80 15,-1 0 16-15,1 0 24 16,-5-2-48-16,5 2-9 31,-7 1 41-31,0-4 64 0,-1 3-16 16,-8-2-24-16,-2 4 48 15,0 0 8-15,-2 7 145 0,-19 4-153 16,-10 7-169-16,2-1-1127 16,7-10-5057-1</inkml:trace>
  <inkml:trace contextRef="#ctx0" brushRef="#br0" timeOffset="165495">15584 9030 5193 0,'0'0'2368'15,"0"0"-1168"-15,0 0 625 31,0 0-705-31,0 0-1024 0,-5 3-96 16,5 18-176-16,0 3 176 16,8 6 104-16,-3 0 24 0,4-2 0 15,-1-4-48-15,4-4-24 16,-3-3-56-16,3-6 16 15,-3-5-16 1,-1-4-72-16,4-2-80 0,-1-4-56 16,2-16 104-16,2-10 0 15,2-2-160-15,4-2-424 0,-3 5 96 16,-2 10 232-16,-6 10 168 15,-2 9-33 1,-5 0 97-16,2 17 128 16,-3 9 168-16,4 2 49 0,-3-2-137 15,5-4-80-15,4-6 0 16,-1-6 64-16,-1-6 104 0,-1-4 144 15,-1 0 152-15,4-2 208 32,-1-17-56-32,0-8-312 0,2-5-304 15,0-22-616-15,0 7-1729 16,-5 6-5936-16</inkml:trace>
  <inkml:trace contextRef="#ctx0" brushRef="#br0" timeOffset="166158">16003 8839 6225 0,'0'0'1880'31,"0"0"-1520"-31,0 0 0 0,0 0-176 0,0 0 128 15,0 0 97-15,0 0-25 16,23 130-48-16,-23-87 24 16,0 1-24-16,0-1-152 0,0-2-104 15,0-3 0 1,0-8-72-16,0-7 0 15,0-8-8 1,0-4 8-16,0-9 0 0,0-2 120 0,0 0 56 16,0-19-184-16,5-7-56 15,9-6-120-15,3 0 64 0,4 2-40 31,-5 6 56-31,-5 10 32 16,-6 8-24-16,0 6-16 0,0 0 80 16,-1 4 24-1,3 10 120-15,1 2-40 0,2 0-24 0,3 0-48 16,-1-2-8-16,3-4-216 31,0-4-248-31,2-2-152 0,1-4-17 16,-3 0 113-16,1 0 80 15,-5-6 192 1,0-6 160-16,-3 0 80 0,-1-2 8 0,-5-2 64 15,1-3-56-15,-3 2 56 32,0 0-8-32,0 6 16 0,-5 1 128 0,-6 5 192 15,-4 5 161-15,-4 0-177 16,-1 5-320-16,-4 13 24 15,3 6 280-15,2 2 56 16,7 0-88-16,3-2-72 16,7-2-40-1,2 0-8-15,0-6-32 0,5 0-48 16,8-4-24-16,3-3-104 0,13-9-368 15,-3 0-816-15,-3 0-1785 32</inkml:trace>
  <inkml:trace contextRef="#ctx0" brushRef="#br0" timeOffset="166696">16367 9058 864 0,'0'0'4865'0,"0"0"-4321"15,0 0-528-15,0 0 1024 16,0 0-224-16,0 0-240 16,11 114-200-16,-8-84-168 0,-3-5-127 15,2-8-73-15,-2-7-8 31,2-5 0-31,2-5 8 0,-4 0 136 16,5-11-144-16,3-10-313 16,7-4-439-16,3-1-312 15,-1 4-80-15,4 6 296 0,-1 6 368 16,-2 6 151-16,1 4 273 15,-1 0 56 1,-1 0 129-16,0 6-41 0,0 0-40 16,0-6-40-16,0 0 48 15,-1 0-56-15,-4-4 0 16,2-8-136-16,-6-2 136 15,-3 2 344-15,-5 0 320 16,0-1 0 0,0 4-48-16,0-1 32 0,-5 0 8 0,-3 3-120 15,-6 2-31-15,2 1 111 16,-4 4 288-16,2 0-232 15,-9 6-448-15,4 14-64 0,3 8 96 32,1 4 16-32,5 0-40 0,9 0-32 31,1-4-136-31,0-3 0 0,0-8-64 0,11-2-56 15,4-8-280-15,12-7-528 0,-4 0-1128 16,-4-14-3234-16</inkml:trace>
  <inkml:trace contextRef="#ctx0" brushRef="#br0" timeOffset="167723">14873 9930 2656 0,'0'0'2705'0,"0"0"-649"15,0 0-47-15,0 0 7 0,0 0-768 16,0 0-656-1,0 0-520 1,2 8-64-16,2 8-8 16,3 4 208-16,-2 3-24 0,-2-2-64 15,2-3-48-15,-2-2-64 16,-3-3-8-16,0-6-192 0,0-3-408 0,0-4-472 31,0 0-880-31,0 0-2001 16</inkml:trace>
  <inkml:trace contextRef="#ctx0" brushRef="#br0" timeOffset="168153">15002 9754 4064 0,'0'0'2049'0,"0"0"-961"16,0 0 784-16,0 0-287 0,0 0-665 15,0 0-552-15,0 0-240 16,3 13-56-16,1 4 56 16,4 2-24-16,-5 4-104 0,2-1-64 31,-2-1-32-31,2-2-32 0,0-3-8 15,1-6-8-15,2 0-40 0,2-4 0 16,1-1 24-16,2 0 32 16,-2-3 8-16,2 2 48 0,-1-2 16 15,-1 0 48 1,-5-2 8-16,-1 2-8 15,-3 0 8-15,-2 2 136 16,0-2 176-16,0 3 248 0,0-2 136 16,-2 3-96-16,-3 2-600 15,-1 0-488-15,4 1-2160 0,2-7-6186 16</inkml:trace>
  <inkml:trace contextRef="#ctx0" brushRef="#br0" timeOffset="168471">15461 9900 4032 0,'0'0'2345'0,"0"0"-1785"0,0 0 112 16,0 0 392 0,0 0-127-1,0 0-241-15,137-36-576 16,-103 18-120-16,2-6-1161 0,-9 3-1335 0,-12 6-3281 15</inkml:trace>
  <inkml:trace contextRef="#ctx0" brushRef="#br0" timeOffset="168680">15538 9777 3408 0,'0'0'1721'31,"0"0"-1121"-31,0 0 1016 0,0 0-272 16,0 0-495-16,0 0-249 15,10 107-192-15,-7-85-248 0,2 2-24 16,-2-2-72 0,-3-4-64-16,2-2-504 0,-2-5-849 15,2-6-1711-15,-2-5-2665 0</inkml:trace>
  <inkml:trace contextRef="#ctx0" brushRef="#br0" timeOffset="169200">15726 9653 1296 0,'0'0'1536'15,"0"0"-232"-15,0 0 161 16,0 0-233-16,0 0-48 15,0 0-280-15,0 0-215 16,0 0-145-16,37 116-40 16,-34-80-160-16,-1 3-192 15,1-5-96-15,0-4-56 0,2-5-48 16,1-10-304-16,-1-5-328 15,5-6-289 1,0-4-47-16,7 0 264 16,3 0 328-16,2-8 200 15,-1-6 16-15,2-2 104 0,-4-2 104 16,-1 0 8-16,-2-1 8 15,-4 4-8-15,-6 0 0 16,-4 2 112-16,-2 1 96 16,0 3-16-1,-7 4-56-15,-7 3 168 16,-2 2 272-16,3 0 48 0,0 0-376 15,1 12-40-15,1 4 113 16,1 2 31-16,4 2 136 16,3 0-104-16,-1 0-168 0,4-2-88 31,0-2-16-31,0-2-112 0,12-4-8 15,6-5-112-15,6-5-296 0,21-7-568 16,-6-15-1185-16,0-2-5160 16</inkml:trace>
  <inkml:trace contextRef="#ctx0" brushRef="#br0" timeOffset="169755">16305 9567 5521 0,'0'0'1448'0,"0"0"-1088"15,0 0 992-15,0 0-415 16,4 104-361-16,-4-68-216 15,0 2-48-15,0 1-184 0,-8-3-48 32,-2-8-64-32,5-7-16 0,-3-6 0 15,5-7-280-15,0-8 0 16,1 0 144-16,2 0-400 0,0-6 272 15,0-6 7 1,2-2-7-16,9 2 112 0,3 1 56 16,1 4 80-1,1 1 16-15,-1 4-8 16,-2 2 8-16,1 0 0 0,1 0 8 0,1 0 8 15,-5 6 32 1,2 1-40-16,-2 2 0 0,-1-1 0 16,-5-2 56-1,-5 2 80-15,0 2 129 16,0 0 239-16,-16 4-104 15,-7 2-192-15,-4 3-216 0,2-4-528 16,1-3-561 0,2-4-751-16,10-8-1369 0</inkml:trace>
  <inkml:trace contextRef="#ctx0" brushRef="#br0" timeOffset="170177">16485 9732 280 0,'0'0'4376'0,"0"0"-3479"16,0 0-657-16,0 0 32 15,0 0 184-15,0 0 160 16,0 0-144-1,3 110-136-15,-3-78-128 0,0-2 24 16,0-4-56-16,0-6-120 16,0-5-48-16,0-8-8 15,5-7-88-15,3 0-584 0,3-10 16 16,2-12 208-16,5-8-608 0,4 0-273 15,-5 0 201 1,0 4 368 0,-4 5 744-16,-3 10 16 0,-7 3 704 15,2 4 184-15,-5 4 273 16,0 0-33-16,0 0-152 0,0 0-272 15,0 0-368-15,3 0-248 16,2 10-8 0,0 3-16-1,3 2-64-15,2-1-224 0,9 0-640 16,-6-2-1056-16,0-8-1313 0</inkml:trace>
  <inkml:trace contextRef="#ctx0" brushRef="#br0" timeOffset="170954">16795 9675 2960 0,'0'0'2033'0,"0"0"-409"0,0 0-640 31,0 0-312-31,0 0-264 0,-71 119-144 15,69-97-56 1,2-3-80-16,0-4-15 0,0-5-113 0,8-4-105 16,3-6-295-16,6 0-80 15,-3 0-96-15,6-14-224 16,-6-4-88-16,5-2-152 15,-7 0 167-15,-1 1 409 16,-3 2 368 0,-5 4 96-16,-3 3 464 0,0 5 761 0,0 1 351 31,0 4-56-31,0 0-447 15,0 0-481-15,0 0-408 0,0 0-184 16,0 7 0-16,0 8 80 16,0 1-8-16,0 4 56 15,0-1-48-15,0 6 48 0,0-1-32 16,0 2-88-16,0-2 48 0,0 2-8 31,0 0-40-31,0 0 0 16,0-2 48-16,0 3-48 15,0 1-8-15,0 0 0 0,0-1 8 16,-3 1 0-16,-2-1 48 15,2-3 0-15,-5-4 112 0,5-4 120 32,-4 0-56-32,4-6-104 15,1 2-32-15,-1-4-88 16,0 4 48-16,1 0-40 0,-4 0-8 0,1 2 0 15,0 0-8 1,2-2 8-16,0 1-8 0,-4-6 8 16,2 1 80-1,-3-4-16-15,-1 0 80 16,1 0-24-16,-4-2-32 0,-1-2-8 15,-1 0 64-15,-1 0 16 0,2 0 224 16,2 0-8-16,0-4 217 16,6-4-73-1,2-2-40-15,3 0-144 16,0-4-184-16,8-8-160 15,16-6-8-15,5-8-8 16,7-4 8-16,1-2 8 0,2 1-216 16,1-2-1256-16,-13 11-1241 0,-10 9-4841 15</inkml:trace>
  <inkml:trace contextRef="#ctx0" brushRef="#br0" timeOffset="172451">17103 9557 3728 0,'0'0'2137'15,"0"0"111"-15,0 0-471 16,0 0-153-16,0 0-752 0,0-2-432 16,0 0-264-16,13 0-40 15,5 0 8-15,0 2-32 31,4 0-32-31,1 0-72 0,-2 0 80 16,3 10-24-16,-8 2-48 16,0 2-16-16,-6 2 0 15,-3-2 0-15,-7 4 0 0,0 0 8 16,0 4 72-16,-15 5 48 15,-4-1-32 1,-4-2-40-16,0-1 1 0,-1-2-49 16,6-5 40-16,2-6-32 15,8-4 88-15,2-4 8 16,1-2 112-16,5 0 352 0,0 0-144 15,0 0-128 1,0 0-152-16,0 0-152 16,0 0-56-16,0 0-280 0,0 0-520 15,8 0-617-15,0 4-743 16,0 1-2777-16</inkml:trace>
  <inkml:trace contextRef="#ctx0" brushRef="#br0" timeOffset="172594">17197 10052 6513 0,'0'0'4569'0,"0"0"-3177"31,0 0-648-31,0 0-544 0,0 0-200 16,0 0-1592-16,0 0-5610 0</inkml:trace>
  <inkml:trace contextRef="#ctx0" brushRef="#br0" timeOffset="173509">15122 8446 3208 0,'0'0'2193'0,"0"0"-329"15,0 0 529-15,0 0-161 0,0 0-464 16,-41-26-367-16,30 26-481 16,0 12-584-16,-7 16-336 15,2 6-160-15,-4 8 152 0,9 3 0 16,3-5-40-16,3-6 40 15,5-4-72 1,0-6-80-16,0-6-984 0,10-4-657 16,16-10-687-16,-2-2-1657 15,2-2-1328-15</inkml:trace>
  <inkml:trace contextRef="#ctx0" brushRef="#br0" timeOffset="173787">15327 8386 6289 0,'0'0'2152'16,"0"0"-1207"-16,0 0 55 15,0 0 264-15,0 0-136 0,0 137-360 16,0-88-183-16,-7 0-137 31,-2-4-144-31,2-4-200 0,-1-7-104 16,2-6-272-16,-4-8-1009 15,-1-10-703-15,3-8-1929 16,1-2-2080-16</inkml:trace>
  <inkml:trace contextRef="#ctx0" brushRef="#br0" timeOffset="174004">15304 8478 1512 0,'0'0'3185'16,"0"0"-2049"-16,0 0-592 0,0 0 848 15,0 0 56 1,0 0-287-16,0 0-433 15,107 111-144-15,-85-81-256 16,-1-2-184-16,2 0-72 0,-5-5 0 16,-4-2-72-16,-2-5-544 15,-3-8-824-15,-5-4-993 0,-1-4-2184 16</inkml:trace>
  <inkml:trace contextRef="#ctx0" brushRef="#br0" timeOffset="174253">15519 8384 1664 0,'0'0'4377'0,"0"0"-3569"15,0 0-576-15,0 0 688 16,0 0-120-16,0 0-95 0,6 78 143 15,-1-44 136-15,-3 6-72 32,-2 5 8-32,0-1-104 0,0-3-231 15,0-2-281-15,0-7-304 16,-5-6-16-16,3-6-1257 0,-1-6-1143 31,3-10-3185-31</inkml:trace>
  <inkml:trace contextRef="#ctx0" brushRef="#br0" timeOffset="174562">15651 8557 5297 0,'0'0'1664'0,"0"0"-1144"16,0 0 872-16,-8 107-255 15,8-75-489-15,0 0-384 0,0-3-136 16,0-7-120-16,12-4 64 16,1-6-72-16,1-8-8 15,-1-4-80 1,0-2 88-16,3-22 88 15,-1-10 96-15,1-10-96 0,-3-3 48 16,-7 2-32-16,-6 4-48 16,0 9-40-16,0 13-16 0,-18 11-128 15,-1 8-288-15,-10 4-976 31,6 15-1505-31,9-2-1504 0</inkml:trace>
  <inkml:trace contextRef="#ctx0" brushRef="#br0" timeOffset="174744">15651 8557 1616 0,'109'34'2216'0,"-106"-32"-1223"0,8-2 431 16,0 0 56-16,12 0 88 0,8-8-351 15,4-7-577-15,6-2-416 16,2-2-224-16,-1 4-168 0,-5 2-944 15,-1 1-865 1,-9 7-1095 0,-14 0-1976-16</inkml:trace>
  <inkml:trace contextRef="#ctx0" brushRef="#br0" timeOffset="174965">15973 8376 4320 0,'0'0'1921'0,"0"0"-1249"16,0 0 680-16,3 111-231 15,5-70-401-15,-1 3-120 0,-1-3-80 16,0-5-160-16,6-4-104 31,-1-4 72-31,-1-7-144 16,4-4-40-1,4-5-32-15,1-8-112 0,7-4 0 0,21-24-600 16,-5-10-1384-16,0-5-4842 0</inkml:trace>
  <inkml:trace contextRef="#ctx0" brushRef="#br0" timeOffset="175404">16365 8452 6265 0,'0'0'2784'16,"0"0"-1551"-16,0 0-401 0,0 0-368 15,0 0-128-15,0 0-232 0,-110 107-104 16,110-81-96-1,0-5-136 1,0-2-80-16,17-3-64 16,5-2 56-16,2-3 48 0,1-2 80 15,-1-1 96-15,-2-2 48 16,-5-1-16-16,-9-1 48 15,-2 3-40 1,-6-1 56-16,0 2 192 16,-3 3 352-16,-13 4-96 15,-2-3-448-15,0-4-552 0,9-8-520 16,5-6-905-16,4-14-2200 0</inkml:trace>
  <inkml:trace contextRef="#ctx0" brushRef="#br0" timeOffset="175753">16478 8532 1792 0,'0'0'1904'0,"0"0"-127"0,0 0 223 15,0 0-680-15,0 0-583 16,0 0-249-16,16 121-16 16,-14-91-152-1,3-2-192-15,1-2-112 16,2-8-16-16,0-4 0 15,-3-8 0-15,2-6-184 0,-1 0-232 16,2-4 48-16,4-16 248 16,-1-8-136-16,0-4-433 0,-1-4-7 31,-7-2 24-31,0 4-112 15,-3 6 248-15,0 9 536 0,0 10 728 16,0 7 728-16,0 2-423 16,0 0-633-16,0 9-392 15,0 12-8-15,0 3 200 0,2 3-40 31,4 1 0-31,3 0-88 16,-1-1-72-16,1 1-280 0,-2-6-1129 16,-4-10-1783-16</inkml:trace>
  <inkml:trace contextRef="#ctx0" brushRef="#br0" timeOffset="176344">16687 8491 4584 0,'0'0'1545'0,"0"0"-1161"15,0 0 1000-15,0 0-320 16,0 0-495-16,0 0-185 16,42 103-72-1,-34-74-136-15,0 1 32 0,-5 2 24 0,2-4-56 16,-5 0 8-16,0-6-104 15,1-6-24-15,-1-8-48 16,0-6 0 0,0-2 168-16,4-4-176 15,-3-20-8-15,6-9-1072 0,4-1-113 31,4 1-519-31,-1 4 152 0,2 14 888 0,-1 9 672 16,1 6 32-16,0 0 328 0,2 0-24 31,0 4 80-31,1 0-56 16,2-2-88-16,0-2-64 0,2 0 232 15,-6 0 56-15,1-10-208 16,-7-3-64-16,-7 2 88 16,-4-4 177-16,0 0-97 0,0-2-48 31,-4 4-152-31,-7-2-80 0,0 7-16 15,4 4 16-15,-1 2 176 0,-1 2-8 16,-4 0-104-16,-4 12-160 31,-2 8-16-31,1 3 128 0,5-2 48 0,4 1-16 16,4 1-104-1,5-6 48-15,0 0 24 0,0-4 0 16,14 0-32-16,1-5-40 0,3-1-48 16,4-3-8-16,7-4-384 15,10 0-640 1,-5-7-1537-16,-6-7-4568 0</inkml:trace>
  <inkml:trace contextRef="#ctx0" brushRef="#br0" timeOffset="176731">17158 8184 4705 0,'0'0'920'16,"0"0"-640"-16,0 0 600 16,0 0-112-1,0 0-200-15,0 0-128 16,57 115-128-16,-44-82-56 0,-5 1 137 15,1 4 127-15,-4 2-144 0,-2 0-184 16,1 3-64-16,-4-2 0 16,0 0 40-1,0-1-32-15,-34 12-136 16,5-10-872-16,-7-6-2113 15</inkml:trace>
  <inkml:trace contextRef="#ctx0" brushRef="#br0" timeOffset="180369">14172 13179 3688 0,'0'0'1593'0,"0"0"-81"16,0 0 312-1,-19 13-487-15,9 0-297 16,2 2-240-16,-2 10-352 0,2 7-64 15,-3 4 128-15,1 6-96 16,4 2-56-16,4 1-55 0,2-2-57 16,0-3-80-16,0-4-80 31,0-1-8-31,0-8-72 0,8 0 0 15,7-9 0-15,-2-6-8 16,6-7-248-16,7-5-481 16,16-21-519-16,-7-13-1024 0,-1-5-3426 15</inkml:trace>
  <inkml:trace contextRef="#ctx0" brushRef="#br0" timeOffset="180913">14443 13173 4929 0,'0'0'1952'0,"0"0"-832"0,0 0 425 32,0 0-457-32,0 0-600 0,0 0-232 15,0 0-88-15,-98 106-24 16,77-68 88-16,8-2-56 15,3-5-104-15,9-10-72 0,1-3-8 32,0-4-64-32,6-5 64 15,7-3 0-15,5-3-64 0,1-3 0 16,1 0 8-16,2 0-40 15,-2 0 40 1,-3 0-16-16,3 0 24 0,-11 0-16 0,1 0 64 16,-3 0 0-16,-6 2 0 31,-1 6 8-31,0 5 48 0,0 0 120 0,-5 6 24 15,-8 0-80-15,0-2-112 16,2-4-96-16,0-4-672 16,6-9-648-16,5 0-1081 0,0-5-3296 15</inkml:trace>
  <inkml:trace contextRef="#ctx0" brushRef="#br0" timeOffset="181358">14592 13247 3592 0,'0'0'2265'0,"0"0"-1065"15,0 0 176-15,0 0-247 0,0 0-161 16,0 0-232-16,-6 124-480 16,6-90-192-16,0-2-56 15,0-4-8-15,3-6-8 0,5-3 8 16,0-7-8-1,3-5-80 1,-3-3-64-16,2-4-32 0,0 0-112 16,-2 0-16-16,-2-6-32 15,4-7 56-15,-4-6-473 16,-1 1-111-16,0 0 72 0,-5 2 312 15,0 2 256-15,0 3 128 32,0 0 104-32,0 5 8 0,0 0 200 15,0 4 312-15,0 2 48 16,0 0-24-16,0 0 0 0,0 0-231 15,0 0-169-15,0 8-136 0,2 4 32 16,9 2 64 0,0 2-32-1,4 0 64-15,-4-2 8 0,5-1-80 16,2-4 56-16,1-3-120 15,1-4-224-15,2-2-769 0,-1 0-1415 16,-6-10-3201-16</inkml:trace>
  <inkml:trace contextRef="#ctx0" brushRef="#br0" timeOffset="182047">14857 13222 2960 0,'0'0'2657'0,"0"0"-2089"0,0 0 224 16,0 0 552-16,0 0-672 0,22 71-167 15,-15-39-105-15,1 4-160 31,0 2-64-31,0 0 8 16,-3-2-104-16,1-6-8 16,-4-4-64-16,3-7 40 0,-3-10-32 31,-2-7-8-31,0-2 112 0,0 0 264 0,0-9 312 15,0-16-496-15,0-7-200 16,0-8-80-16,9-4-128 16,4 0-144-16,2 2-160 0,4 7-184 15,-3 12-224-15,2 7-273 16,0 12-119-16,3 4 320 0,0 0 488 15,3 14 280 1,3 2 176-16,4-3 40 16,0 0 8-16,-4-7 0 15,4-4 48-15,-2-2 192 31,-5 0-32-31,0-12-112 0,-6-4-96 0,-3-2-312 0,-7 2-368 0,-8 0-129 32,0 3 425-32,0 2 384 15,-12 0 40-15,-5 1 456 0,-8 5 289 16,0-1-97-16,-3 4-328 15,1 2-32 1,4 0 520-16,1 0 216 0,2 17-136 0,7 4-175 31,2 3-81-31,4 4 24 16,7-3-112-16,0 4-224 0,0-3 48 15,0-2-152-15,12-2-72 16,1-2 0-16,4-4-40 0,1-2-64 16,6-5 24-16,2-7 24 31,5-2-128-31,3 0-24 0,14-31-520 15,-6-1-984-15,-5 0-1753 0</inkml:trace>
  <inkml:trace contextRef="#ctx0" brushRef="#br0" timeOffset="182500">15508 12998 2712 0,'0'0'1904'0,"0"0"-1423"32,0 0 55-17,0 0 176-15,35 102-304 0,-19-72 8 0,-1 0 288 16,1 4-104-16,-3 5 16 0,-3 3 145 16,-7 1 15-16,-3 2-320 0,0-3-304 15,-24 5-152 1,-7-13-848-1,-5-10-3505-15</inkml:trace>
  <inkml:trace contextRef="#ctx0" brushRef="#br0" timeOffset="186947">8479 12774 2632 0,'0'0'1880'0,"0"0"-783"16,0 0-177-16,0-6 248 0,0 6-168 16,0 0-183-16,0 0-25 15,0 0-16-15,0 0-176 31,4 19-240-31,10 13-16 0,10 13 192 16,-1 5-224-16,0 6-160 16,-2-6-96-16,-4-6-40 0,-2-8 0 15,-4-10-8-15,-4-9 0 16,-2-8 0-1,-4-5 40 1,-1-4 120-16,0 0 96 0,0 0 57 0,0-4 71 16,-8-14-304-16,-8-5-88 15,3-7-272-15,2-2 0 0,9 3-57 16,2 5-15-16,0 8 0 15,13 4 152 1,6 4 40 0,4 6 56-16,1 0 40 0,0 2 40 0,-4 0-64 15,-6 0 80-15,1 0-8 16,-5 0-40-16,-2 0 48 0,-5 0-8 15,0 0 8-15,-3 4 56 32,0 2 40-32,0 4 104 15,0 4 168-15,0 4 32 0,-11 4-136 16,-2 0-119-16,-2 3-145 0,4-6-753 15,3 2-711-15,2-8-1345 16,1-4-3128-16</inkml:trace>
  <inkml:trace contextRef="#ctx0" brushRef="#br0" timeOffset="187395">8812 12962 2832 0,'0'0'1280'0,"0"0"-864"0,0 0 113 15,0 0 87 1,0 0-8-1,0 0 504-15,0 0-144 0,34 60-448 16,-21-40-312 0,5-2-88-16,-5-3-64 0,0-6-48 0,3-1 8 15,-7-6-16-15,3-2-112 0,-3 0-72 31,-1-11 80-31,-1-12 104 16,-2-7 56-16,-4-6-48 0,-1-4 40 16,0-2 8-1,0 4-56-15,0 6 0 0,-4 9 48 16,2 12 152-16,2 7 161 0,0 4-89 31,0 0-208-31,0 2-64 0,8 11 0 16,8 2 80-16,2 0-72 15,0 2-8-15,-1-5-232 16,-4 0-601-16,8-8-879 0,-6-4-784 15,1 0-1801-15</inkml:trace>
  <inkml:trace contextRef="#ctx0" brushRef="#br0" timeOffset="188287">9148 12697 3504 0,'0'0'2249'15,"0"0"-905"-15,0 0-272 0,0 0-344 16,0 0-344-16,0 0-247 15,-37 86 15-15,37-53 8 16,0-3-16-16,0-4-88 0,3-4-48 16,5-6-8-1,4-6 0-15,-3-2-72 16,4-6 8-16,-2-2-56 0,2 0 16 15,0 0-32-15,0-6 15 16,3-12-87-16,-4-1-176 16,-4-2-8-16,-3-1 48 0,-4 1 112 31,-1 4 160-31,0 0 72 15,0 4 232-15,-1 0 88 0,-4 3 112 16,3 6 120-16,-1 3 121 16,1 1-73-16,2 0-144 0,0 0-88 15,0 0-112-15,0 0-136 31,0 0-72-31,0 0-40 0,0 0-8 16,0 0-8-16,0 5-152 16,0 10 16-16,12 6 144 15,0 7 64-15,6 3 64 0,0 3 32 16,0 0-40-16,0 2 8 31,3-2-56-31,-7 2-8 0,5-2-48 0,-4 4 32 16,-2-2-40-16,-2 1 48 15,1-3 16-15,-6-2-64 16,4-2-8-16,-4-7 8 0,1-2 8 15,-3-5-16 1,1-4 8 0,-2-2-8-1,1 0 8-15,-4-4 0 0,0 0 40 0,0-2 32 0,0 0 56 16,0-2 32-16,0 0 96 15,-4 1 32-15,-8-1-120 0,-3-2-96 32,-6 0 0-32,0 0-80 0,-2 0 0 15,1-9 8 1,4 1 144-16,4 0 121 0,7 2 63 15,-1 2 40-15,5-2-8 0,0 0-56 16,3-6-112-16,0-4-200 31,0-8-104-31,14-9 8 0,9-4 88 16,4-5-48-16,7-1 48 31,-2 1 0-31,4 3 0 16,-1 3-48-16,-1 1 48 0,-3 6 0 15,-4 6 8-15,-9 5-8 16,-5 6 8-16,-6 3 8 0,-3 7 72 15,-4 0 40-15,0 1-120 16,-8-1-72-16,-14 0-1681 16,-6 2-2976-16</inkml:trace>
  <inkml:trace contextRef="#ctx0" brushRef="#br0" timeOffset="189085">8014 12746 336 0,'0'0'4320'16,"0"0"-2935"-16,0 0-473 0,0 0 360 16,0 0-168-16,0 0-631 0,34 0-457 31,-3 2 112-31,17 5 312 15,11 1 208-15,12 5 16 0,11-4-48 16,8 4-24-16,11-3-24 16,5-2-72-16,-1-1-239 0,0 0-121 15,-2-3-48-15,-9 2-80 31,-7-2 56-31,-11-2-56 16,-11 1-8-16,-12 1 16 16,-14-2-8-16,-10 0-8 0,-11-2 0 15,-10 3 0-15,-5-3 128 0,-3 0 328 16,0 0 496-16,-3 0-32 31,-15 0-736-31,-8-9-184 0,-30-4-1704 16,9 0-1305-16,-2 5-2224 15</inkml:trace>
  <inkml:trace contextRef="#ctx0" brushRef="#br0" timeOffset="189613">9025 12373 1712 0,'0'0'2768'16,"0"0"-1367"-16,0 0-345 31,0 0 392-31,0 0-207 15,0 0-305-15,0 0-272 0,-48 70-176 16,24-16 72-16,-2 12 192 0,-5 12-112 16,0 6-288-16,4 1-15 0,1-8-137 15,7-6-96 1,3-12-56-1,4-14-40-15,3-13-8 16,5-11 8-16,3-10 8 0,-2-5 48 16,3-4 128-16,0-2 184 0,0 0 176 15,0 0 8 1,0 0-160-16,-2 0-144 15,2 0-128 1,0 3-128-16,-5 1-80 0,-8 15-1056 16,-1 2-1545-16,1-3-3088 0</inkml:trace>
  <inkml:trace contextRef="#ctx0" brushRef="#br0" timeOffset="203284">11217 16592 3000 0,'0'0'1416'0,"-3"0"-447"16,3 0 271-16,0 0 88 16,-2 0-264-16,2 0-135 0,0 0-17 15,0 0-248 1,0 0-208-16,0 0-168 15,0 0-128-15,0 0-88 16,0 0-64-16,0 0-8 0,0 0-72 16,0 0-32-16,0 0-48 15,5 0-48-15,8 0 160 16,4 4 40-16,8 2 16 15,-1 1-8 1,3 2 72-16,4-1-32 0,0 1-32 16,3 1 40-16,8 3-8 15,11-3 0-15,10 2 144 16,6-2 184-16,2 2-192 0,-1-2-64 15,-6 0 16-15,-4-2-16 32,-8-1-32-32,-5 0 24 0,-7-1 16 15,-4 0-48-15,-6 0-8 16,-2-2 88-16,-1 0-15 15,1-2-33-15,1 0 40 0,0-2 16 0,0 0-40 16,0 0-72 0,-3 0-40-1,-2 2-16-15,5 0 64 0,-3 2-56 16,5-2 96-16,4 2-8 15,2-2 56-15,10 2 96 16,6-2 80-16,4 0 40 0,3 1-48 16,1-3-152-1,-1 0-112 1,-2 0 8-16,0 0-56 0,-3 0 0 0,-2 0 48 15,1 0-56-15,-3 0 8 16,1 0 0-16,-4 0-8 16,1 0 16-1,-4 0-8-15,0-5 8 16,-3 1 32-16,-5-4-40 15,4 0 40-15,-11 0 8 0,3 0-48 16,-4 0 0-16,-3 0 0 16,1 1-8-16,-3 4 0 0,-1-1 0 15,-4 0 0-15,2 2 0 31,-3-2-16-31,0 0-48 16,-4 2 16-16,6-2 40 16,-4-1-48-16,0 2 48 0,2-1 8 15,0 2-8-15,-2 2 0 0,3 0-8 16,4 0 8-16,-1 0 0 15,6-2 8 1,-4 0 0-16,2 0 0 16,-4-2 0-16,-2 0 8 0,-4 2 0 15,-3 0-8-15,-2 2 0 16,-1 0-8-16,-4 0 0 0,-1 0 0 15,2 0 8-15,-6 0 8 16,6 0 48 0,-7 0 16-16,0 0 72 15,0 0 200-15,0 0 256 0,0 0 48 16,0 0-55-16,0 0-81 15,0 0-80-15,0 0-208 0,0 0-168 32,0 0-56-32,0 0-664 15,-34-5-1401-15,3-2-2656 16,-9-5-7057-16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ea typeface="宋体" panose="02010600030101010101"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3257550"/>
            <a:ext cx="73152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126" name="Rectangle 6"/>
          <p:cNvSpPr>
            <a:spLocks noGrp="1" noChangeArrowheads="1"/>
          </p:cNvSpPr>
          <p:nvPr>
            <p:ph type="ftr" sz="quarter" idx="4"/>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31B0A9D7-2049-40C3-89F4-FDE8A803A61B}" type="slidenum">
              <a:rPr lang="en-US" altLang="zh-CN"/>
              <a:pPr>
                <a:defRPr/>
              </a:pPr>
              <a:t>‹#›</a:t>
            </a:fld>
            <a:endParaRPr lang="en-US" altLang="zh-CN"/>
          </a:p>
        </p:txBody>
      </p:sp>
    </p:spTree>
    <p:extLst>
      <p:ext uri="{BB962C8B-B14F-4D97-AF65-F5344CB8AC3E}">
        <p14:creationId xmlns:p14="http://schemas.microsoft.com/office/powerpoint/2010/main" val="140630330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FA4841EF-E585-44AF-AE85-F1852AF758AD}" type="slidenum">
              <a:rPr lang="en-US" altLang="zh-CN" sz="1200">
                <a:ea typeface="宋体" panose="02010600030101010101" pitchFamily="2" charset="-122"/>
              </a:rPr>
              <a:pPr algn="r"/>
              <a:t>1</a:t>
            </a:fld>
            <a:endParaRPr lang="en-US" altLang="zh-CN" sz="1200">
              <a:ea typeface="宋体" panose="02010600030101010101" pitchFamily="2" charset="-122"/>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37290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10</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017288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11</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1495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12</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548239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13</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917840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D7598008-789C-45F3-82F9-EBA816C1E664}" type="slidenum">
              <a:rPr lang="en-US" altLang="zh-CN" sz="1200">
                <a:ea typeface="宋体" panose="02010600030101010101" pitchFamily="2" charset="-122"/>
              </a:rPr>
              <a:pPr algn="r"/>
              <a:t>16</a:t>
            </a:fld>
            <a:endParaRPr lang="en-US" altLang="zh-CN" sz="1200">
              <a:ea typeface="宋体" panose="02010600030101010101" pitchFamily="2" charset="-122"/>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098290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D7598008-789C-45F3-82F9-EBA816C1E664}" type="slidenum">
              <a:rPr lang="en-US" altLang="zh-CN" sz="1200">
                <a:ea typeface="宋体" panose="02010600030101010101" pitchFamily="2" charset="-122"/>
              </a:rPr>
              <a:pPr algn="r"/>
              <a:t>17</a:t>
            </a:fld>
            <a:endParaRPr lang="en-US" altLang="zh-CN" sz="1200">
              <a:ea typeface="宋体" panose="02010600030101010101" pitchFamily="2" charset="-122"/>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293604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D7598008-789C-45F3-82F9-EBA816C1E664}" type="slidenum">
              <a:rPr lang="en-US" altLang="zh-CN" sz="1200">
                <a:ea typeface="宋体" panose="02010600030101010101" pitchFamily="2" charset="-122"/>
              </a:rPr>
              <a:pPr algn="r"/>
              <a:t>18</a:t>
            </a:fld>
            <a:endParaRPr lang="en-US" altLang="zh-CN" sz="1200">
              <a:ea typeface="宋体" panose="02010600030101010101" pitchFamily="2" charset="-122"/>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718586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424C03E9-C3D4-4E77-93AF-4B0BD64E3A54}" type="slidenum">
              <a:rPr lang="en-US" altLang="zh-CN" sz="1200">
                <a:ea typeface="宋体" panose="02010600030101010101" pitchFamily="2" charset="-122"/>
              </a:rPr>
              <a:pPr algn="r"/>
              <a:t>19</a:t>
            </a:fld>
            <a:endParaRPr lang="en-US" altLang="zh-CN" sz="1200">
              <a:ea typeface="宋体" panose="02010600030101010101" pitchFamily="2" charset="-122"/>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42880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424C03E9-C3D4-4E77-93AF-4B0BD64E3A54}" type="slidenum">
              <a:rPr lang="en-US" altLang="zh-CN" sz="1200">
                <a:ea typeface="宋体" panose="02010600030101010101" pitchFamily="2" charset="-122"/>
              </a:rPr>
              <a:pPr algn="r"/>
              <a:t>21</a:t>
            </a:fld>
            <a:endParaRPr lang="en-US" altLang="zh-CN" sz="1200">
              <a:ea typeface="宋体" panose="02010600030101010101" pitchFamily="2" charset="-122"/>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235215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424C03E9-C3D4-4E77-93AF-4B0BD64E3A54}" type="slidenum">
              <a:rPr lang="en-US" altLang="zh-CN" sz="1200">
                <a:ea typeface="宋体" panose="02010600030101010101" pitchFamily="2" charset="-122"/>
              </a:rPr>
              <a:pPr algn="r"/>
              <a:t>22</a:t>
            </a:fld>
            <a:endParaRPr lang="en-US" altLang="zh-CN" sz="1200">
              <a:ea typeface="宋体" panose="02010600030101010101" pitchFamily="2" charset="-122"/>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529410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B3625F4F-82C2-4943-A2BD-6CEEA8D278FA}" type="slidenum">
              <a:rPr lang="en-US" altLang="zh-CN" sz="1200">
                <a:ea typeface="宋体" panose="02010600030101010101" pitchFamily="2" charset="-122"/>
              </a:rPr>
              <a:pPr algn="r"/>
              <a:t>2</a:t>
            </a:fld>
            <a:endParaRPr lang="en-US" altLang="zh-CN" sz="1200">
              <a:ea typeface="宋体" panose="02010600030101010101" pitchFamily="2" charset="-122"/>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281110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593462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320296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427331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888761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67119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397129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719367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40286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05809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28188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B3625F4F-82C2-4943-A2BD-6CEEA8D278FA}" type="slidenum">
              <a:rPr lang="en-US" altLang="zh-CN" sz="1200">
                <a:ea typeface="宋体" panose="02010600030101010101" pitchFamily="2" charset="-122"/>
              </a:rPr>
              <a:pPr algn="r"/>
              <a:t>3</a:t>
            </a:fld>
            <a:endParaRPr lang="en-US" altLang="zh-CN" sz="1200">
              <a:ea typeface="宋体" panose="02010600030101010101" pitchFamily="2" charset="-122"/>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646485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0805320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1B0A9D7-2049-40C3-89F4-FDE8A803A61B}" type="slidenum">
              <a:rPr lang="en-US" altLang="zh-CN" smtClean="0"/>
              <a:pPr>
                <a:defRPr/>
              </a:pPr>
              <a:t>34</a:t>
            </a:fld>
            <a:endParaRPr lang="en-US" altLang="zh-CN"/>
          </a:p>
        </p:txBody>
      </p:sp>
    </p:spTree>
    <p:extLst>
      <p:ext uri="{BB962C8B-B14F-4D97-AF65-F5344CB8AC3E}">
        <p14:creationId xmlns:p14="http://schemas.microsoft.com/office/powerpoint/2010/main" val="1016435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A3EB3C50-045A-41D5-97DB-8A50EB36F55F}" type="slidenum">
              <a:rPr lang="en-US" altLang="zh-CN" sz="1200">
                <a:ea typeface="宋体" panose="02010600030101010101" pitchFamily="2" charset="-122"/>
              </a:rPr>
              <a:pPr algn="r"/>
              <a:t>4</a:t>
            </a:fld>
            <a:endParaRPr lang="en-US" altLang="zh-CN" sz="1200">
              <a:ea typeface="宋体" panose="02010600030101010101" pitchFamily="2" charset="-122"/>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581536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5</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576493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6</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41649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A3EB3C50-045A-41D5-97DB-8A50EB36F55F}" type="slidenum">
              <a:rPr lang="en-US" altLang="zh-CN" sz="1200">
                <a:ea typeface="宋体" panose="02010600030101010101" pitchFamily="2" charset="-122"/>
              </a:rPr>
              <a:pPr algn="r"/>
              <a:t>7</a:t>
            </a:fld>
            <a:endParaRPr lang="en-US" altLang="zh-CN" sz="1200">
              <a:ea typeface="宋体" panose="02010600030101010101" pitchFamily="2" charset="-122"/>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997013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8</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570594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9</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50552891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5" desc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7" descr="北方交通大学—世纪钟（校钟）"/>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48338" y="179388"/>
            <a:ext cx="842962"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8" descr="北方交通大学—思源楼"/>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429500" y="184150"/>
            <a:ext cx="9525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9" descr="09525834336"/>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91300" y="179388"/>
            <a:ext cx="8382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descr="19楼"/>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382000" y="184150"/>
            <a:ext cx="7620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2" descr="20055131012136649"/>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4867275" y="184150"/>
            <a:ext cx="88106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Rectangle 9"/>
          <p:cNvSpPr>
            <a:spLocks noGrp="1" noChangeArrowheads="1"/>
          </p:cNvSpPr>
          <p:nvPr>
            <p:ph type="ctrTitle"/>
          </p:nvPr>
        </p:nvSpPr>
        <p:spPr>
          <a:xfrm>
            <a:off x="685800" y="1798638"/>
            <a:ext cx="7772400" cy="1470025"/>
          </a:xfrm>
          <a:extLst>
            <a:ext uri="{91240B29-F687-4F45-9708-019B960494DF}">
              <a14:hiddenLine xmlns:a14="http://schemas.microsoft.com/office/drawing/2010/main" w="9525">
                <a:solidFill>
                  <a:schemeClr val="tx1"/>
                </a:solidFill>
                <a:miter lim="800000"/>
                <a:headEnd/>
                <a:tailEnd/>
              </a14:hiddenLine>
            </a:ext>
          </a:extLst>
        </p:spPr>
        <p:txBody>
          <a:bodyPr tIns="45720" anchor="ctr"/>
          <a:lstStyle>
            <a:lvl1pPr>
              <a:defRPr sz="4400"/>
            </a:lvl1pPr>
          </a:lstStyle>
          <a:p>
            <a:pPr lvl="0"/>
            <a:r>
              <a:rPr lang="zh-CN" altLang="en-US" noProof="0" dirty="0" smtClean="0"/>
              <a:t>单击此处编辑母版标题样式</a:t>
            </a:r>
          </a:p>
        </p:txBody>
      </p:sp>
      <p:sp>
        <p:nvSpPr>
          <p:cNvPr id="57354" name="Rectangle 10"/>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rgbClr val="16388A"/>
                </a:solidFill>
              </a:defRPr>
            </a:lvl1pPr>
          </a:lstStyle>
          <a:p>
            <a:pPr lvl="0"/>
            <a:r>
              <a:rPr lang="zh-CN" altLang="en-US" noProof="0" smtClean="0"/>
              <a:t>单击此处编辑母版副标题样式</a:t>
            </a:r>
          </a:p>
        </p:txBody>
      </p:sp>
      <p:pic>
        <p:nvPicPr>
          <p:cNvPr id="10" name="Picture 2" descr="https://timgsa.baidu.com/timg?image&amp;quality=80&amp;size=b9999_10000&amp;sec=1583378920329&amp;di=e25020f7c280b3bc5a1a0bc6e7f7af6c&amp;imgtype=0&amp;src=http%3A%2F%2Fimg.sanhao.com%2Fcommunity_news%2F12877%2F20170314150347967.jp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68916" y="56935"/>
            <a:ext cx="2277422" cy="933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093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84906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81825" y="152400"/>
            <a:ext cx="2162175" cy="6181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0538" y="152400"/>
            <a:ext cx="6338887" cy="61817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68447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9090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710972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0538"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1538"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41613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32054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1194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626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718844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979282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026" name="Picture 12" descr="badgeb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279525" y="1131888"/>
            <a:ext cx="709295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ChangeArrowheads="1"/>
          </p:cNvSpPr>
          <p:nvPr/>
        </p:nvSpPr>
        <p:spPr bwMode="auto">
          <a:xfrm>
            <a:off x="287338" y="9906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28" name="Rectangle 3"/>
          <p:cNvSpPr>
            <a:spLocks noChangeArrowheads="1"/>
          </p:cNvSpPr>
          <p:nvPr/>
        </p:nvSpPr>
        <p:spPr bwMode="auto">
          <a:xfrm>
            <a:off x="4826000" y="64770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29" name="Rectangle 4"/>
          <p:cNvSpPr>
            <a:spLocks noGrp="1" noChangeArrowheads="1"/>
          </p:cNvSpPr>
          <p:nvPr>
            <p:ph type="title"/>
          </p:nvPr>
        </p:nvSpPr>
        <p:spPr bwMode="auto">
          <a:xfrm>
            <a:off x="2438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p>
            <a:pPr lvl="0"/>
            <a:r>
              <a:rPr lang="zh-CN" altLang="en-US" smtClean="0"/>
              <a:t>单击此处编辑母版标题样式</a:t>
            </a:r>
          </a:p>
        </p:txBody>
      </p:sp>
      <p:sp>
        <p:nvSpPr>
          <p:cNvPr id="1030" name="Rectangle 5"/>
          <p:cNvSpPr>
            <a:spLocks noGrp="1" noChangeArrowheads="1"/>
          </p:cNvSpPr>
          <p:nvPr>
            <p:ph type="body" idx="1"/>
          </p:nvPr>
        </p:nvSpPr>
        <p:spPr bwMode="auto">
          <a:xfrm>
            <a:off x="490538" y="1268413"/>
            <a:ext cx="8229600" cy="506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p:txBody>
      </p:sp>
      <p:pic>
        <p:nvPicPr>
          <p:cNvPr id="2050" name="Picture 2" descr="https://timgsa.baidu.com/timg?image&amp;quality=80&amp;size=b9999_10000&amp;sec=1583378920329&amp;di=e25020f7c280b3bc5a1a0bc6e7f7af6c&amp;imgtype=0&amp;src=http%3A%2F%2Fimg.sanhao.com%2Fcommunity_news%2F12877%2F20170314150347967.jp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68916" y="56935"/>
            <a:ext cx="2277422" cy="93366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p:txStyles>
    <p:title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p:titleStyle>
    <p:bodyStyle>
      <a:lvl1pPr marL="449263" indent="-449263" algn="l" rtl="0" eaLnBrk="0" fontAlgn="base" hangingPunct="0">
        <a:lnSpc>
          <a:spcPct val="110000"/>
        </a:lnSpc>
        <a:spcBef>
          <a:spcPct val="20000"/>
        </a:spcBef>
        <a:spcAft>
          <a:spcPct val="0"/>
        </a:spcAft>
        <a:buSzPct val="120000"/>
        <a:buBlip>
          <a:blip r:embed="rId16"/>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xpche@bjtu.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customXml" Target="../ink/ink9.xml"/><Relationship Id="rId5" Type="http://schemas.openxmlformats.org/officeDocument/2006/relationships/image" Target="../media/image36.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customXml" Target="../ink/ink11.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4.jpeg"/><Relationship Id="rId7" Type="http://schemas.openxmlformats.org/officeDocument/2006/relationships/customXml" Target="../ink/ink12.xml"/><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emf"/><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customXml" Target="../ink/ink13.xml"/><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4.jpg"/><Relationship Id="rId7" Type="http://schemas.openxmlformats.org/officeDocument/2006/relationships/customXml" Target="../ink/ink1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jpeg"/><Relationship Id="rId4" Type="http://schemas.openxmlformats.org/officeDocument/2006/relationships/image" Target="../media/image55.jpg"/></Relationships>
</file>

<file path=ppt/slides/_rels/slide17.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9.png"/><Relationship Id="rId7" Type="http://schemas.openxmlformats.org/officeDocument/2006/relationships/customXml" Target="../ink/ink1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customXml" Target="../ink/ink15.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3.png"/><Relationship Id="rId7" Type="http://schemas.openxmlformats.org/officeDocument/2006/relationships/customXml" Target="../ink/ink1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5.emf"/><Relationship Id="rId5" Type="http://schemas.openxmlformats.org/officeDocument/2006/relationships/customXml" Target="../ink/ink17.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customXml" Target="../ink/ink20.xml"/><Relationship Id="rId4" Type="http://schemas.openxmlformats.org/officeDocument/2006/relationships/image" Target="../media/image430.emf"/></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22.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3.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customXml" Target="../ink/ink23.xml"/><Relationship Id="rId5" Type="http://schemas.microsoft.com/office/2007/relationships/hdphoto" Target="../media/hdphoto1.wdp"/><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4.emf"/><Relationship Id="rId4" Type="http://schemas.openxmlformats.org/officeDocument/2006/relationships/customXml" Target="../ink/ink24.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5.emf"/><Relationship Id="rId4" Type="http://schemas.openxmlformats.org/officeDocument/2006/relationships/customXml" Target="../ink/ink25.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6.emf"/><Relationship Id="rId4" Type="http://schemas.openxmlformats.org/officeDocument/2006/relationships/customXml" Target="../ink/ink26.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7.emf"/><Relationship Id="rId4" Type="http://schemas.openxmlformats.org/officeDocument/2006/relationships/customXml" Target="../ink/ink2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8.emf"/><Relationship Id="rId4" Type="http://schemas.openxmlformats.org/officeDocument/2006/relationships/customXml" Target="../ink/ink28.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emf"/><Relationship Id="rId3" Type="http://schemas.openxmlformats.org/officeDocument/2006/relationships/image" Target="../media/image12.png"/><Relationship Id="rId7" Type="http://schemas.openxmlformats.org/officeDocument/2006/relationships/image" Target="../media/image16.jpg"/><Relationship Id="rId12"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32.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1.emf"/><Relationship Id="rId4" Type="http://schemas.openxmlformats.org/officeDocument/2006/relationships/customXml" Target="../ink/ink3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6.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9" Type="http://schemas.openxmlformats.org/officeDocument/2006/relationships/image" Target="../media/image28.emf"/></Relationships>
</file>

<file path=ppt/slides/_rels/slide7.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9.png"/><Relationship Id="rId7" Type="http://schemas.openxmlformats.org/officeDocument/2006/relationships/customXml" Target="../ink/ink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52400" y="1752600"/>
            <a:ext cx="8839200" cy="1927225"/>
          </a:xfrm>
        </p:spPr>
        <p:txBody>
          <a:bodyPr/>
          <a:lstStyle/>
          <a:p>
            <a:pPr algn="ctr" eaLnBrk="1" hangingPunct="1"/>
            <a:r>
              <a:rPr lang="en-US" altLang="zh-CN" sz="4000" dirty="0" smtClean="0">
                <a:latin typeface="Cambria" panose="02040503050406030204" pitchFamily="18" charset="0"/>
              </a:rPr>
              <a:t>Software Quality Assurance and Testing Technology</a:t>
            </a:r>
            <a:endParaRPr lang="zh-CN" altLang="zh-CN" sz="4000" dirty="0" smtClean="0">
              <a:latin typeface="Cambria" panose="02040503050406030204" pitchFamily="18" charset="0"/>
            </a:endParaRPr>
          </a:p>
        </p:txBody>
      </p:sp>
      <p:sp>
        <p:nvSpPr>
          <p:cNvPr id="5123" name="Rectangle 3"/>
          <p:cNvSpPr>
            <a:spLocks noGrp="1" noChangeArrowheads="1"/>
          </p:cNvSpPr>
          <p:nvPr>
            <p:ph type="subTitle" idx="1"/>
          </p:nvPr>
        </p:nvSpPr>
        <p:spPr>
          <a:xfrm>
            <a:off x="1600200" y="4419600"/>
            <a:ext cx="6172200" cy="1524000"/>
          </a:xfrm>
        </p:spPr>
        <p:txBody>
          <a:bodyPr/>
          <a:lstStyle/>
          <a:p>
            <a:pPr eaLnBrk="1" hangingPunct="1"/>
            <a:r>
              <a:rPr lang="en-US" altLang="zh-CN" sz="1800" b="1" dirty="0">
                <a:solidFill>
                  <a:srgbClr val="133984"/>
                </a:solidFill>
                <a:latin typeface="Cambria" panose="02040503050406030204" pitchFamily="18" charset="0"/>
                <a:ea typeface="华文新魏" panose="02010800040101010101" pitchFamily="2" charset="-122"/>
              </a:rPr>
              <a:t>2</a:t>
            </a:r>
            <a:r>
              <a:rPr lang="en-US" altLang="zh-CN" sz="1800" b="1" baseline="30000" dirty="0" smtClean="0">
                <a:solidFill>
                  <a:srgbClr val="133984"/>
                </a:solidFill>
                <a:latin typeface="Cambria" panose="02040503050406030204" pitchFamily="18" charset="0"/>
                <a:ea typeface="华文新魏" panose="02010800040101010101" pitchFamily="2" charset="-122"/>
              </a:rPr>
              <a:t>nd</a:t>
            </a:r>
            <a:r>
              <a:rPr lang="en-US" altLang="zh-CN" sz="1800" b="1" dirty="0" smtClean="0">
                <a:solidFill>
                  <a:srgbClr val="133984"/>
                </a:solidFill>
                <a:latin typeface="Cambria" panose="02040503050406030204" pitchFamily="18" charset="0"/>
                <a:ea typeface="华文新魏" panose="02010800040101010101" pitchFamily="2" charset="-122"/>
              </a:rPr>
              <a:t> Semester, Spring 2022</a:t>
            </a: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Xiaoping CHE (</a:t>
            </a:r>
            <a:r>
              <a:rPr lang="en-US" altLang="zh-CN" sz="1800" b="1" dirty="0" smtClean="0">
                <a:solidFill>
                  <a:srgbClr val="133984"/>
                </a:solidFill>
                <a:latin typeface="Cambria" panose="02040503050406030204" pitchFamily="18" charset="0"/>
                <a:ea typeface="华文新魏" panose="02010800040101010101" pitchFamily="2" charset="-122"/>
                <a:hlinkClick r:id="rId3"/>
              </a:rPr>
              <a:t>xpche@bjtu.edu.cn</a:t>
            </a:r>
            <a:r>
              <a:rPr lang="en-US" altLang="zh-CN" sz="1800" b="1" dirty="0" smtClean="0">
                <a:solidFill>
                  <a:srgbClr val="133984"/>
                </a:solidFill>
                <a:latin typeface="Cambria" panose="02040503050406030204" pitchFamily="18" charset="0"/>
                <a:ea typeface="华文新魏" panose="02010800040101010101" pitchFamily="2" charset="-122"/>
              </a:rPr>
              <a:t>)</a:t>
            </a: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Associate Professor </a:t>
            </a:r>
            <a:endParaRPr lang="en-US" altLang="zh-CN" sz="1800" b="1" dirty="0">
              <a:solidFill>
                <a:srgbClr val="133984"/>
              </a:solidFill>
              <a:latin typeface="Cambria" panose="02040503050406030204" pitchFamily="18" charset="0"/>
              <a:ea typeface="华文新魏" panose="02010800040101010101" pitchFamily="2" charset="-122"/>
            </a:endParaRP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School of Software Engineering</a:t>
            </a: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Beijing </a:t>
            </a:r>
            <a:r>
              <a:rPr lang="en-US" altLang="zh-CN" sz="1800" b="1" dirty="0" err="1" smtClean="0">
                <a:solidFill>
                  <a:srgbClr val="133984"/>
                </a:solidFill>
                <a:latin typeface="Cambria" panose="02040503050406030204" pitchFamily="18" charset="0"/>
                <a:ea typeface="华文新魏" panose="02010800040101010101" pitchFamily="2" charset="-122"/>
              </a:rPr>
              <a:t>Jiaotong</a:t>
            </a:r>
            <a:r>
              <a:rPr lang="en-US" altLang="zh-CN" sz="1800" b="1" dirty="0" smtClean="0">
                <a:solidFill>
                  <a:srgbClr val="133984"/>
                </a:solidFill>
                <a:latin typeface="Cambria" panose="02040503050406030204" pitchFamily="18" charset="0"/>
                <a:ea typeface="华文新魏" panose="02010800040101010101" pitchFamily="2" charset="-122"/>
              </a:rPr>
              <a:t> University</a:t>
            </a:r>
            <a:endParaRPr lang="zh-CN" altLang="zh-CN" sz="2800" b="1" dirty="0" smtClean="0">
              <a:solidFill>
                <a:srgbClr val="133984"/>
              </a:solidFill>
              <a:latin typeface="Cambria" panose="02040503050406030204" pitchFamily="18" charset="0"/>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
          <p:cNvSpPr>
            <a:spLocks/>
          </p:cNvSpPr>
          <p:nvPr/>
        </p:nvSpPr>
        <p:spPr bwMode="auto">
          <a:xfrm>
            <a:off x="1981200" y="1657350"/>
            <a:ext cx="1524000" cy="319087"/>
          </a:xfrm>
          <a:custGeom>
            <a:avLst/>
            <a:gdLst>
              <a:gd name="T0" fmla="*/ 0 w 864"/>
              <a:gd name="T1" fmla="*/ 240 h 240"/>
              <a:gd name="T2" fmla="*/ 240 w 864"/>
              <a:gd name="T3" fmla="*/ 96 h 240"/>
              <a:gd name="T4" fmla="*/ 864 w 864"/>
              <a:gd name="T5" fmla="*/ 0 h 240"/>
            </a:gdLst>
            <a:ahLst/>
            <a:cxnLst>
              <a:cxn ang="0">
                <a:pos x="T0" y="T1"/>
              </a:cxn>
              <a:cxn ang="0">
                <a:pos x="T2" y="T3"/>
              </a:cxn>
              <a:cxn ang="0">
                <a:pos x="T4" y="T5"/>
              </a:cxn>
            </a:cxnLst>
            <a:rect l="0" t="0" r="r" b="b"/>
            <a:pathLst>
              <a:path w="864" h="240">
                <a:moveTo>
                  <a:pt x="0" y="240"/>
                </a:moveTo>
                <a:cubicBezTo>
                  <a:pt x="48" y="188"/>
                  <a:pt x="96" y="136"/>
                  <a:pt x="240" y="96"/>
                </a:cubicBezTo>
                <a:cubicBezTo>
                  <a:pt x="384" y="56"/>
                  <a:pt x="624" y="28"/>
                  <a:pt x="864"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9" name="Freeform 4"/>
          <p:cNvSpPr>
            <a:spLocks/>
          </p:cNvSpPr>
          <p:nvPr/>
        </p:nvSpPr>
        <p:spPr bwMode="auto">
          <a:xfrm>
            <a:off x="4953000" y="1657350"/>
            <a:ext cx="1143000" cy="266700"/>
          </a:xfrm>
          <a:custGeom>
            <a:avLst/>
            <a:gdLst>
              <a:gd name="T0" fmla="*/ 0 w 720"/>
              <a:gd name="T1" fmla="*/ 24 h 168"/>
              <a:gd name="T2" fmla="*/ 336 w 720"/>
              <a:gd name="T3" fmla="*/ 24 h 168"/>
              <a:gd name="T4" fmla="*/ 720 w 720"/>
              <a:gd name="T5" fmla="*/ 168 h 168"/>
            </a:gdLst>
            <a:ahLst/>
            <a:cxnLst>
              <a:cxn ang="0">
                <a:pos x="T0" y="T1"/>
              </a:cxn>
              <a:cxn ang="0">
                <a:pos x="T2" y="T3"/>
              </a:cxn>
              <a:cxn ang="0">
                <a:pos x="T4" y="T5"/>
              </a:cxn>
            </a:cxnLst>
            <a:rect l="0" t="0" r="r" b="b"/>
            <a:pathLst>
              <a:path w="720" h="168">
                <a:moveTo>
                  <a:pt x="0" y="24"/>
                </a:moveTo>
                <a:cubicBezTo>
                  <a:pt x="108" y="12"/>
                  <a:pt x="216" y="0"/>
                  <a:pt x="336" y="24"/>
                </a:cubicBezTo>
                <a:cubicBezTo>
                  <a:pt x="456" y="48"/>
                  <a:pt x="588" y="108"/>
                  <a:pt x="720" y="168"/>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0" name="Freeform 5"/>
          <p:cNvSpPr>
            <a:spLocks/>
          </p:cNvSpPr>
          <p:nvPr/>
        </p:nvSpPr>
        <p:spPr bwMode="auto">
          <a:xfrm>
            <a:off x="6781800" y="3348037"/>
            <a:ext cx="355600" cy="685800"/>
          </a:xfrm>
          <a:custGeom>
            <a:avLst/>
            <a:gdLst>
              <a:gd name="T0" fmla="*/ 192 w 224"/>
              <a:gd name="T1" fmla="*/ 0 h 432"/>
              <a:gd name="T2" fmla="*/ 192 w 224"/>
              <a:gd name="T3" fmla="*/ 240 h 432"/>
              <a:gd name="T4" fmla="*/ 0 w 224"/>
              <a:gd name="T5" fmla="*/ 432 h 432"/>
            </a:gdLst>
            <a:ahLst/>
            <a:cxnLst>
              <a:cxn ang="0">
                <a:pos x="T0" y="T1"/>
              </a:cxn>
              <a:cxn ang="0">
                <a:pos x="T2" y="T3"/>
              </a:cxn>
              <a:cxn ang="0">
                <a:pos x="T4" y="T5"/>
              </a:cxn>
            </a:cxnLst>
            <a:rect l="0" t="0" r="r" b="b"/>
            <a:pathLst>
              <a:path w="224" h="432">
                <a:moveTo>
                  <a:pt x="192" y="0"/>
                </a:moveTo>
                <a:cubicBezTo>
                  <a:pt x="208" y="84"/>
                  <a:pt x="224" y="168"/>
                  <a:pt x="192" y="240"/>
                </a:cubicBezTo>
                <a:cubicBezTo>
                  <a:pt x="160" y="312"/>
                  <a:pt x="80" y="372"/>
                  <a:pt x="0" y="432"/>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1" name="Freeform 6"/>
          <p:cNvSpPr>
            <a:spLocks/>
          </p:cNvSpPr>
          <p:nvPr/>
        </p:nvSpPr>
        <p:spPr bwMode="auto">
          <a:xfrm>
            <a:off x="5334000" y="3805237"/>
            <a:ext cx="762000" cy="533400"/>
          </a:xfrm>
          <a:custGeom>
            <a:avLst/>
            <a:gdLst>
              <a:gd name="T0" fmla="*/ 480 w 480"/>
              <a:gd name="T1" fmla="*/ 336 h 336"/>
              <a:gd name="T2" fmla="*/ 384 w 480"/>
              <a:gd name="T3" fmla="*/ 144 h 336"/>
              <a:gd name="T4" fmla="*/ 0 w 480"/>
              <a:gd name="T5" fmla="*/ 0 h 336"/>
            </a:gdLst>
            <a:ahLst/>
            <a:cxnLst>
              <a:cxn ang="0">
                <a:pos x="T0" y="T1"/>
              </a:cxn>
              <a:cxn ang="0">
                <a:pos x="T2" y="T3"/>
              </a:cxn>
              <a:cxn ang="0">
                <a:pos x="T4" y="T5"/>
              </a:cxn>
            </a:cxnLst>
            <a:rect l="0" t="0" r="r" b="b"/>
            <a:pathLst>
              <a:path w="480" h="336">
                <a:moveTo>
                  <a:pt x="480" y="336"/>
                </a:moveTo>
                <a:cubicBezTo>
                  <a:pt x="472" y="268"/>
                  <a:pt x="464" y="200"/>
                  <a:pt x="384" y="144"/>
                </a:cubicBezTo>
                <a:cubicBezTo>
                  <a:pt x="304" y="88"/>
                  <a:pt x="152" y="44"/>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2" name="Freeform 7"/>
          <p:cNvSpPr>
            <a:spLocks/>
          </p:cNvSpPr>
          <p:nvPr/>
        </p:nvSpPr>
        <p:spPr bwMode="auto">
          <a:xfrm>
            <a:off x="3733800" y="3195637"/>
            <a:ext cx="838200" cy="304800"/>
          </a:xfrm>
          <a:custGeom>
            <a:avLst/>
            <a:gdLst>
              <a:gd name="T0" fmla="*/ 528 w 528"/>
              <a:gd name="T1" fmla="*/ 192 h 192"/>
              <a:gd name="T2" fmla="*/ 288 w 528"/>
              <a:gd name="T3" fmla="*/ 48 h 192"/>
              <a:gd name="T4" fmla="*/ 0 w 528"/>
              <a:gd name="T5" fmla="*/ 0 h 192"/>
            </a:gdLst>
            <a:ahLst/>
            <a:cxnLst>
              <a:cxn ang="0">
                <a:pos x="T0" y="T1"/>
              </a:cxn>
              <a:cxn ang="0">
                <a:pos x="T2" y="T3"/>
              </a:cxn>
              <a:cxn ang="0">
                <a:pos x="T4" y="T5"/>
              </a:cxn>
            </a:cxnLst>
            <a:rect l="0" t="0" r="r" b="b"/>
            <a:pathLst>
              <a:path w="528" h="192">
                <a:moveTo>
                  <a:pt x="528" y="192"/>
                </a:moveTo>
                <a:cubicBezTo>
                  <a:pt x="452" y="136"/>
                  <a:pt x="376" y="80"/>
                  <a:pt x="288" y="48"/>
                </a:cubicBezTo>
                <a:cubicBezTo>
                  <a:pt x="200" y="16"/>
                  <a:pt x="100" y="8"/>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3" name="Freeform 8"/>
          <p:cNvSpPr>
            <a:spLocks/>
          </p:cNvSpPr>
          <p:nvPr/>
        </p:nvSpPr>
        <p:spPr bwMode="auto">
          <a:xfrm>
            <a:off x="1981200" y="2814637"/>
            <a:ext cx="609600" cy="152400"/>
          </a:xfrm>
          <a:custGeom>
            <a:avLst/>
            <a:gdLst>
              <a:gd name="T0" fmla="*/ 384 w 384"/>
              <a:gd name="T1" fmla="*/ 96 h 96"/>
              <a:gd name="T2" fmla="*/ 240 w 384"/>
              <a:gd name="T3" fmla="*/ 48 h 96"/>
              <a:gd name="T4" fmla="*/ 0 w 384"/>
              <a:gd name="T5" fmla="*/ 0 h 96"/>
            </a:gdLst>
            <a:ahLst/>
            <a:cxnLst>
              <a:cxn ang="0">
                <a:pos x="T0" y="T1"/>
              </a:cxn>
              <a:cxn ang="0">
                <a:pos x="T2" y="T3"/>
              </a:cxn>
              <a:cxn ang="0">
                <a:pos x="T4" y="T5"/>
              </a:cxn>
            </a:cxnLst>
            <a:rect l="0" t="0" r="r" b="b"/>
            <a:pathLst>
              <a:path w="384" h="96">
                <a:moveTo>
                  <a:pt x="384" y="96"/>
                </a:moveTo>
                <a:cubicBezTo>
                  <a:pt x="344" y="80"/>
                  <a:pt x="304" y="64"/>
                  <a:pt x="240" y="48"/>
                </a:cubicBezTo>
                <a:cubicBezTo>
                  <a:pt x="176" y="32"/>
                  <a:pt x="88" y="16"/>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4" name="Freeform 9"/>
          <p:cNvSpPr>
            <a:spLocks/>
          </p:cNvSpPr>
          <p:nvPr/>
        </p:nvSpPr>
        <p:spPr bwMode="auto">
          <a:xfrm>
            <a:off x="3581400" y="5100637"/>
            <a:ext cx="609600" cy="88900"/>
          </a:xfrm>
          <a:custGeom>
            <a:avLst/>
            <a:gdLst>
              <a:gd name="T0" fmla="*/ 384 w 384"/>
              <a:gd name="T1" fmla="*/ 48 h 56"/>
              <a:gd name="T2" fmla="*/ 240 w 384"/>
              <a:gd name="T3" fmla="*/ 48 h 56"/>
              <a:gd name="T4" fmla="*/ 0 w 384"/>
              <a:gd name="T5" fmla="*/ 0 h 56"/>
            </a:gdLst>
            <a:ahLst/>
            <a:cxnLst>
              <a:cxn ang="0">
                <a:pos x="T0" y="T1"/>
              </a:cxn>
              <a:cxn ang="0">
                <a:pos x="T2" y="T3"/>
              </a:cxn>
              <a:cxn ang="0">
                <a:pos x="T4" y="T5"/>
              </a:cxn>
            </a:cxnLst>
            <a:rect l="0" t="0" r="r" b="b"/>
            <a:pathLst>
              <a:path w="384" h="56">
                <a:moveTo>
                  <a:pt x="384" y="48"/>
                </a:moveTo>
                <a:cubicBezTo>
                  <a:pt x="344" y="52"/>
                  <a:pt x="304" y="56"/>
                  <a:pt x="240" y="48"/>
                </a:cubicBezTo>
                <a:cubicBezTo>
                  <a:pt x="176" y="40"/>
                  <a:pt x="88" y="20"/>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5" name="Freeform 10"/>
          <p:cNvSpPr>
            <a:spLocks/>
          </p:cNvSpPr>
          <p:nvPr/>
        </p:nvSpPr>
        <p:spPr bwMode="auto">
          <a:xfrm>
            <a:off x="1981200" y="4186237"/>
            <a:ext cx="762000" cy="685800"/>
          </a:xfrm>
          <a:custGeom>
            <a:avLst/>
            <a:gdLst>
              <a:gd name="T0" fmla="*/ 480 w 480"/>
              <a:gd name="T1" fmla="*/ 432 h 432"/>
              <a:gd name="T2" fmla="*/ 192 w 480"/>
              <a:gd name="T3" fmla="*/ 240 h 432"/>
              <a:gd name="T4" fmla="*/ 0 w 480"/>
              <a:gd name="T5" fmla="*/ 0 h 432"/>
            </a:gdLst>
            <a:ahLst/>
            <a:cxnLst>
              <a:cxn ang="0">
                <a:pos x="T0" y="T1"/>
              </a:cxn>
              <a:cxn ang="0">
                <a:pos x="T2" y="T3"/>
              </a:cxn>
              <a:cxn ang="0">
                <a:pos x="T4" y="T5"/>
              </a:cxn>
            </a:cxnLst>
            <a:rect l="0" t="0" r="r" b="b"/>
            <a:pathLst>
              <a:path w="480" h="432">
                <a:moveTo>
                  <a:pt x="480" y="432"/>
                </a:moveTo>
                <a:cubicBezTo>
                  <a:pt x="376" y="372"/>
                  <a:pt x="272" y="312"/>
                  <a:pt x="192" y="240"/>
                </a:cubicBezTo>
                <a:cubicBezTo>
                  <a:pt x="112" y="168"/>
                  <a:pt x="56" y="84"/>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6" name="Freeform 11"/>
          <p:cNvSpPr>
            <a:spLocks/>
          </p:cNvSpPr>
          <p:nvPr/>
        </p:nvSpPr>
        <p:spPr bwMode="auto">
          <a:xfrm>
            <a:off x="1371600" y="3119437"/>
            <a:ext cx="228600" cy="609600"/>
          </a:xfrm>
          <a:custGeom>
            <a:avLst/>
            <a:gdLst>
              <a:gd name="T0" fmla="*/ 144 w 144"/>
              <a:gd name="T1" fmla="*/ 384 h 384"/>
              <a:gd name="T2" fmla="*/ 48 w 144"/>
              <a:gd name="T3" fmla="*/ 240 h 384"/>
              <a:gd name="T4" fmla="*/ 0 w 144"/>
              <a:gd name="T5" fmla="*/ 0 h 384"/>
            </a:gdLst>
            <a:ahLst/>
            <a:cxnLst>
              <a:cxn ang="0">
                <a:pos x="T0" y="T1"/>
              </a:cxn>
              <a:cxn ang="0">
                <a:pos x="T2" y="T3"/>
              </a:cxn>
              <a:cxn ang="0">
                <a:pos x="T4" y="T5"/>
              </a:cxn>
            </a:cxnLst>
            <a:rect l="0" t="0" r="r" b="b"/>
            <a:pathLst>
              <a:path w="144" h="384">
                <a:moveTo>
                  <a:pt x="144" y="384"/>
                </a:moveTo>
                <a:cubicBezTo>
                  <a:pt x="108" y="344"/>
                  <a:pt x="72" y="304"/>
                  <a:pt x="48" y="240"/>
                </a:cubicBezTo>
                <a:cubicBezTo>
                  <a:pt x="24" y="176"/>
                  <a:pt x="12" y="88"/>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 name="Freeform 12"/>
          <p:cNvSpPr>
            <a:spLocks/>
          </p:cNvSpPr>
          <p:nvPr/>
        </p:nvSpPr>
        <p:spPr bwMode="auto">
          <a:xfrm>
            <a:off x="5257800" y="5100637"/>
            <a:ext cx="762000" cy="177800"/>
          </a:xfrm>
          <a:custGeom>
            <a:avLst/>
            <a:gdLst>
              <a:gd name="T0" fmla="*/ 480 w 480"/>
              <a:gd name="T1" fmla="*/ 0 h 112"/>
              <a:gd name="T2" fmla="*/ 288 w 480"/>
              <a:gd name="T3" fmla="*/ 96 h 112"/>
              <a:gd name="T4" fmla="*/ 0 w 480"/>
              <a:gd name="T5" fmla="*/ 96 h 112"/>
            </a:gdLst>
            <a:ahLst/>
            <a:cxnLst>
              <a:cxn ang="0">
                <a:pos x="T0" y="T1"/>
              </a:cxn>
              <a:cxn ang="0">
                <a:pos x="T2" y="T3"/>
              </a:cxn>
              <a:cxn ang="0">
                <a:pos x="T4" y="T5"/>
              </a:cxn>
            </a:cxnLst>
            <a:rect l="0" t="0" r="r" b="b"/>
            <a:pathLst>
              <a:path w="480" h="112">
                <a:moveTo>
                  <a:pt x="480" y="0"/>
                </a:moveTo>
                <a:cubicBezTo>
                  <a:pt x="424" y="40"/>
                  <a:pt x="368" y="80"/>
                  <a:pt x="288" y="96"/>
                </a:cubicBezTo>
                <a:cubicBezTo>
                  <a:pt x="208" y="112"/>
                  <a:pt x="104" y="104"/>
                  <a:pt x="0" y="96"/>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nvGrpSpPr>
          <p:cNvPr id="48" name="Group 13"/>
          <p:cNvGrpSpPr>
            <a:grpSpLocks/>
          </p:cNvGrpSpPr>
          <p:nvPr/>
        </p:nvGrpSpPr>
        <p:grpSpPr bwMode="auto">
          <a:xfrm>
            <a:off x="838200" y="1143000"/>
            <a:ext cx="7162800" cy="4814888"/>
            <a:chOff x="528" y="1059"/>
            <a:chExt cx="4512" cy="3033"/>
          </a:xfrm>
        </p:grpSpPr>
        <p:grpSp>
          <p:nvGrpSpPr>
            <p:cNvPr id="49" name="Group 14"/>
            <p:cNvGrpSpPr>
              <a:grpSpLocks/>
            </p:cNvGrpSpPr>
            <p:nvPr/>
          </p:nvGrpSpPr>
          <p:grpSpPr bwMode="auto">
            <a:xfrm>
              <a:off x="2304" y="1059"/>
              <a:ext cx="1008" cy="1075"/>
              <a:chOff x="2016" y="480"/>
              <a:chExt cx="1277" cy="1391"/>
            </a:xfrm>
          </p:grpSpPr>
          <p:graphicFrame>
            <p:nvGraphicFramePr>
              <p:cNvPr id="99" name="Object 15"/>
              <p:cNvGraphicFramePr>
                <a:graphicFrameLocks noChangeAspect="1"/>
              </p:cNvGraphicFramePr>
              <p:nvPr/>
            </p:nvGraphicFramePr>
            <p:xfrm>
              <a:off x="2016" y="480"/>
              <a:ext cx="912" cy="860"/>
            </p:xfrm>
            <a:graphic>
              <a:graphicData uri="http://schemas.openxmlformats.org/presentationml/2006/ole">
                <mc:AlternateContent xmlns:mc="http://schemas.openxmlformats.org/markup-compatibility/2006">
                  <mc:Choice xmlns:v="urn:schemas-microsoft-com:vml" Requires="v">
                    <p:oleObj spid="_x0000_s1071" name="Clip" r:id="rId4" imgW="2286720" imgH="2155680" progId="MS_ClipArt_Gallery.5">
                      <p:embed/>
                    </p:oleObj>
                  </mc:Choice>
                  <mc:Fallback>
                    <p:oleObj name="Clip" r:id="rId4" imgW="2286720" imgH="2155680" progId="MS_ClipArt_Gallery.5">
                      <p:embed/>
                      <p:pic>
                        <p:nvPicPr>
                          <p:cNvPr id="1527823"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 y="480"/>
                            <a:ext cx="912" cy="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 name="Text Box 16"/>
              <p:cNvSpPr txBox="1">
                <a:spLocks noChangeArrowheads="1"/>
              </p:cNvSpPr>
              <p:nvPr/>
            </p:nvSpPr>
            <p:spPr bwMode="auto">
              <a:xfrm>
                <a:off x="2064" y="1344"/>
                <a:ext cx="1229" cy="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CN" sz="1800" b="1" dirty="0">
                    <a:latin typeface="Times New Roman" panose="02020603050405020304" pitchFamily="18" charset="0"/>
                  </a:rPr>
                  <a:t>Execution of cases</a:t>
                </a:r>
              </a:p>
            </p:txBody>
          </p:sp>
        </p:grpSp>
        <p:grpSp>
          <p:nvGrpSpPr>
            <p:cNvPr id="50" name="Group 17"/>
            <p:cNvGrpSpPr>
              <a:grpSpLocks/>
            </p:cNvGrpSpPr>
            <p:nvPr/>
          </p:nvGrpSpPr>
          <p:grpSpPr bwMode="auto">
            <a:xfrm>
              <a:off x="528" y="1392"/>
              <a:ext cx="720" cy="873"/>
              <a:chOff x="480" y="1296"/>
              <a:chExt cx="912" cy="1200"/>
            </a:xfrm>
          </p:grpSpPr>
          <p:sp>
            <p:nvSpPr>
              <p:cNvPr id="95" name="Rectangle 18"/>
              <p:cNvSpPr>
                <a:spLocks noChangeArrowheads="1"/>
              </p:cNvSpPr>
              <p:nvPr/>
            </p:nvSpPr>
            <p:spPr bwMode="auto">
              <a:xfrm>
                <a:off x="480" y="1296"/>
                <a:ext cx="768" cy="1104"/>
              </a:xfrm>
              <a:prstGeom prst="rect">
                <a:avLst/>
              </a:prstGeom>
              <a:solidFill>
                <a:schemeClr val="fo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96" name="Rectangle 19"/>
              <p:cNvSpPr>
                <a:spLocks noChangeArrowheads="1"/>
              </p:cNvSpPr>
              <p:nvPr/>
            </p:nvSpPr>
            <p:spPr bwMode="auto">
              <a:xfrm>
                <a:off x="525" y="1344"/>
                <a:ext cx="768" cy="1104"/>
              </a:xfrm>
              <a:prstGeom prst="rect">
                <a:avLst/>
              </a:prstGeom>
              <a:solidFill>
                <a:schemeClr val="fo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97" name="Text Box 20"/>
              <p:cNvSpPr txBox="1">
                <a:spLocks noChangeArrowheads="1"/>
              </p:cNvSpPr>
              <p:nvPr/>
            </p:nvSpPr>
            <p:spPr bwMode="auto">
              <a:xfrm>
                <a:off x="624" y="1440"/>
                <a:ext cx="768"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kumimoji="1" lang="zh-CN" altLang="en-US" sz="1800" b="1">
                  <a:latin typeface="Times New Roman" panose="02020603050405020304" pitchFamily="18" charset="0"/>
                </a:endParaRPr>
              </a:p>
            </p:txBody>
          </p:sp>
          <p:sp>
            <p:nvSpPr>
              <p:cNvPr id="98" name="Rectangle 21"/>
              <p:cNvSpPr>
                <a:spLocks noChangeArrowheads="1"/>
              </p:cNvSpPr>
              <p:nvPr/>
            </p:nvSpPr>
            <p:spPr bwMode="auto">
              <a:xfrm>
                <a:off x="576" y="1392"/>
                <a:ext cx="768" cy="1104"/>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latin typeface="Times New Roman" panose="02020603050405020304" pitchFamily="18" charset="0"/>
                  </a:rPr>
                  <a:t>Test</a:t>
                </a:r>
              </a:p>
              <a:p>
                <a:pPr algn="ctr"/>
                <a:r>
                  <a:rPr kumimoji="1" lang="en-US" altLang="zh-CN" sz="1800" b="1">
                    <a:latin typeface="Times New Roman" panose="02020603050405020304" pitchFamily="18" charset="0"/>
                  </a:rPr>
                  <a:t>cases</a:t>
                </a:r>
              </a:p>
            </p:txBody>
          </p:sp>
        </p:grpSp>
        <p:grpSp>
          <p:nvGrpSpPr>
            <p:cNvPr id="51" name="Group 22"/>
            <p:cNvGrpSpPr>
              <a:grpSpLocks/>
            </p:cNvGrpSpPr>
            <p:nvPr/>
          </p:nvGrpSpPr>
          <p:grpSpPr bwMode="auto">
            <a:xfrm>
              <a:off x="3984" y="1248"/>
              <a:ext cx="1056" cy="1250"/>
              <a:chOff x="3648" y="1104"/>
              <a:chExt cx="1296" cy="1591"/>
            </a:xfrm>
          </p:grpSpPr>
          <p:grpSp>
            <p:nvGrpSpPr>
              <p:cNvPr id="59" name="Group 23"/>
              <p:cNvGrpSpPr>
                <a:grpSpLocks/>
              </p:cNvGrpSpPr>
              <p:nvPr/>
            </p:nvGrpSpPr>
            <p:grpSpPr bwMode="auto">
              <a:xfrm>
                <a:off x="4224" y="1104"/>
                <a:ext cx="720" cy="960"/>
                <a:chOff x="3648" y="1392"/>
                <a:chExt cx="720" cy="960"/>
              </a:xfrm>
            </p:grpSpPr>
            <p:sp>
              <p:nvSpPr>
                <p:cNvPr id="92" name="Rectangle 24"/>
                <p:cNvSpPr>
                  <a:spLocks noChangeArrowheads="1"/>
                </p:cNvSpPr>
                <p:nvPr/>
              </p:nvSpPr>
              <p:spPr bwMode="auto">
                <a:xfrm>
                  <a:off x="3648" y="1392"/>
                  <a:ext cx="720" cy="96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93" name="Line 25"/>
                <p:cNvSpPr>
                  <a:spLocks noChangeShapeType="1"/>
                </p:cNvSpPr>
                <p:nvPr/>
              </p:nvSpPr>
              <p:spPr bwMode="auto">
                <a:xfrm>
                  <a:off x="3717"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94" name="Line 26"/>
                <p:cNvSpPr>
                  <a:spLocks noChangeShapeType="1"/>
                </p:cNvSpPr>
                <p:nvPr/>
              </p:nvSpPr>
              <p:spPr bwMode="auto">
                <a:xfrm>
                  <a:off x="4293"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60" name="Group 27"/>
              <p:cNvGrpSpPr>
                <a:grpSpLocks/>
              </p:cNvGrpSpPr>
              <p:nvPr/>
            </p:nvGrpSpPr>
            <p:grpSpPr bwMode="auto">
              <a:xfrm>
                <a:off x="3936" y="1248"/>
                <a:ext cx="720" cy="960"/>
                <a:chOff x="3648" y="1392"/>
                <a:chExt cx="720" cy="960"/>
              </a:xfrm>
            </p:grpSpPr>
            <p:sp>
              <p:nvSpPr>
                <p:cNvPr id="89" name="Rectangle 28"/>
                <p:cNvSpPr>
                  <a:spLocks noChangeArrowheads="1"/>
                </p:cNvSpPr>
                <p:nvPr/>
              </p:nvSpPr>
              <p:spPr bwMode="auto">
                <a:xfrm>
                  <a:off x="3648" y="1392"/>
                  <a:ext cx="720" cy="96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90" name="Line 29"/>
                <p:cNvSpPr>
                  <a:spLocks noChangeShapeType="1"/>
                </p:cNvSpPr>
                <p:nvPr/>
              </p:nvSpPr>
              <p:spPr bwMode="auto">
                <a:xfrm>
                  <a:off x="3717"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91" name="Line 30"/>
                <p:cNvSpPr>
                  <a:spLocks noChangeShapeType="1"/>
                </p:cNvSpPr>
                <p:nvPr/>
              </p:nvSpPr>
              <p:spPr bwMode="auto">
                <a:xfrm>
                  <a:off x="4293"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61" name="Group 31"/>
              <p:cNvGrpSpPr>
                <a:grpSpLocks/>
              </p:cNvGrpSpPr>
              <p:nvPr/>
            </p:nvGrpSpPr>
            <p:grpSpPr bwMode="auto">
              <a:xfrm>
                <a:off x="3648" y="1392"/>
                <a:ext cx="720" cy="960"/>
                <a:chOff x="3648" y="1392"/>
                <a:chExt cx="720" cy="960"/>
              </a:xfrm>
            </p:grpSpPr>
            <p:sp>
              <p:nvSpPr>
                <p:cNvPr id="86" name="Rectangle 32"/>
                <p:cNvSpPr>
                  <a:spLocks noChangeArrowheads="1"/>
                </p:cNvSpPr>
                <p:nvPr/>
              </p:nvSpPr>
              <p:spPr bwMode="auto">
                <a:xfrm>
                  <a:off x="3648" y="1392"/>
                  <a:ext cx="720" cy="96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87" name="Line 33"/>
                <p:cNvSpPr>
                  <a:spLocks noChangeShapeType="1"/>
                </p:cNvSpPr>
                <p:nvPr/>
              </p:nvSpPr>
              <p:spPr bwMode="auto">
                <a:xfrm>
                  <a:off x="3717"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8" name="Line 34"/>
                <p:cNvSpPr>
                  <a:spLocks noChangeShapeType="1"/>
                </p:cNvSpPr>
                <p:nvPr/>
              </p:nvSpPr>
              <p:spPr bwMode="auto">
                <a:xfrm>
                  <a:off x="4293"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62" name="Group 35"/>
              <p:cNvGrpSpPr>
                <a:grpSpLocks/>
              </p:cNvGrpSpPr>
              <p:nvPr/>
            </p:nvGrpSpPr>
            <p:grpSpPr bwMode="auto">
              <a:xfrm>
                <a:off x="4368" y="1392"/>
                <a:ext cx="288" cy="816"/>
                <a:chOff x="4368" y="1392"/>
                <a:chExt cx="288" cy="816"/>
              </a:xfrm>
            </p:grpSpPr>
            <p:sp>
              <p:nvSpPr>
                <p:cNvPr id="84" name="AutoShape 36"/>
                <p:cNvSpPr>
                  <a:spLocks noChangeArrowheads="1"/>
                </p:cNvSpPr>
                <p:nvPr/>
              </p:nvSpPr>
              <p:spPr bwMode="auto">
                <a:xfrm>
                  <a:off x="4368" y="1392"/>
                  <a:ext cx="288" cy="816"/>
                </a:xfrm>
                <a:prstGeom prst="rtTriangle">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5" name="Line 37"/>
                <p:cNvSpPr>
                  <a:spLocks noChangeShapeType="1"/>
                </p:cNvSpPr>
                <p:nvPr/>
              </p:nvSpPr>
              <p:spPr bwMode="auto">
                <a:xfrm>
                  <a:off x="4375" y="1586"/>
                  <a:ext cx="215" cy="621"/>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63" name="Group 38"/>
              <p:cNvGrpSpPr>
                <a:grpSpLocks/>
              </p:cNvGrpSpPr>
              <p:nvPr/>
            </p:nvGrpSpPr>
            <p:grpSpPr bwMode="auto">
              <a:xfrm>
                <a:off x="4656" y="1248"/>
                <a:ext cx="288" cy="816"/>
                <a:chOff x="4368" y="1392"/>
                <a:chExt cx="288" cy="816"/>
              </a:xfrm>
            </p:grpSpPr>
            <p:sp>
              <p:nvSpPr>
                <p:cNvPr id="82" name="AutoShape 39"/>
                <p:cNvSpPr>
                  <a:spLocks noChangeArrowheads="1"/>
                </p:cNvSpPr>
                <p:nvPr/>
              </p:nvSpPr>
              <p:spPr bwMode="auto">
                <a:xfrm>
                  <a:off x="4368" y="1392"/>
                  <a:ext cx="288" cy="816"/>
                </a:xfrm>
                <a:prstGeom prst="rtTriangle">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3" name="Line 40"/>
                <p:cNvSpPr>
                  <a:spLocks noChangeShapeType="1"/>
                </p:cNvSpPr>
                <p:nvPr/>
              </p:nvSpPr>
              <p:spPr bwMode="auto">
                <a:xfrm>
                  <a:off x="4375" y="1586"/>
                  <a:ext cx="215" cy="621"/>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64" name="Line 41"/>
              <p:cNvSpPr>
                <a:spLocks noChangeShapeType="1"/>
              </p:cNvSpPr>
              <p:nvPr/>
            </p:nvSpPr>
            <p:spPr bwMode="auto">
              <a:xfrm>
                <a:off x="3792" y="1536"/>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5" name="Line 42"/>
              <p:cNvSpPr>
                <a:spLocks noChangeShapeType="1"/>
              </p:cNvSpPr>
              <p:nvPr/>
            </p:nvSpPr>
            <p:spPr bwMode="auto">
              <a:xfrm>
                <a:off x="3792" y="1584"/>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6" name="Line 43"/>
              <p:cNvSpPr>
                <a:spLocks noChangeShapeType="1"/>
              </p:cNvSpPr>
              <p:nvPr/>
            </p:nvSpPr>
            <p:spPr bwMode="auto">
              <a:xfrm>
                <a:off x="3792" y="1632"/>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7" name="Line 44"/>
              <p:cNvSpPr>
                <a:spLocks noChangeShapeType="1"/>
              </p:cNvSpPr>
              <p:nvPr/>
            </p:nvSpPr>
            <p:spPr bwMode="auto">
              <a:xfrm>
                <a:off x="3792" y="168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8" name="Line 45"/>
              <p:cNvSpPr>
                <a:spLocks noChangeShapeType="1"/>
              </p:cNvSpPr>
              <p:nvPr/>
            </p:nvSpPr>
            <p:spPr bwMode="auto">
              <a:xfrm>
                <a:off x="3792" y="1728"/>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9" name="Line 46"/>
              <p:cNvSpPr>
                <a:spLocks noChangeShapeType="1"/>
              </p:cNvSpPr>
              <p:nvPr/>
            </p:nvSpPr>
            <p:spPr bwMode="auto">
              <a:xfrm>
                <a:off x="3792" y="1776"/>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0" name="Line 47"/>
              <p:cNvSpPr>
                <a:spLocks noChangeShapeType="1"/>
              </p:cNvSpPr>
              <p:nvPr/>
            </p:nvSpPr>
            <p:spPr bwMode="auto">
              <a:xfrm>
                <a:off x="3792" y="1824"/>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1" name="Line 48"/>
              <p:cNvSpPr>
                <a:spLocks noChangeShapeType="1"/>
              </p:cNvSpPr>
              <p:nvPr/>
            </p:nvSpPr>
            <p:spPr bwMode="auto">
              <a:xfrm>
                <a:off x="3792" y="1872"/>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2" name="Line 49"/>
              <p:cNvSpPr>
                <a:spLocks noChangeShapeType="1"/>
              </p:cNvSpPr>
              <p:nvPr/>
            </p:nvSpPr>
            <p:spPr bwMode="auto">
              <a:xfrm>
                <a:off x="3792" y="19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3" name="Line 50"/>
              <p:cNvSpPr>
                <a:spLocks noChangeShapeType="1"/>
              </p:cNvSpPr>
              <p:nvPr/>
            </p:nvSpPr>
            <p:spPr bwMode="auto">
              <a:xfrm>
                <a:off x="3792" y="1968"/>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4" name="Line 51"/>
              <p:cNvSpPr>
                <a:spLocks noChangeShapeType="1"/>
              </p:cNvSpPr>
              <p:nvPr/>
            </p:nvSpPr>
            <p:spPr bwMode="auto">
              <a:xfrm>
                <a:off x="4080" y="1344"/>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5" name="Line 52"/>
              <p:cNvSpPr>
                <a:spLocks noChangeShapeType="1"/>
              </p:cNvSpPr>
              <p:nvPr/>
            </p:nvSpPr>
            <p:spPr bwMode="auto">
              <a:xfrm>
                <a:off x="4368" y="139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6" name="Line 53"/>
              <p:cNvSpPr>
                <a:spLocks noChangeShapeType="1"/>
              </p:cNvSpPr>
              <p:nvPr/>
            </p:nvSpPr>
            <p:spPr bwMode="auto">
              <a:xfrm>
                <a:off x="4416" y="1440"/>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7" name="Line 54"/>
              <p:cNvSpPr>
                <a:spLocks noChangeShapeType="1"/>
              </p:cNvSpPr>
              <p:nvPr/>
            </p:nvSpPr>
            <p:spPr bwMode="auto">
              <a:xfrm>
                <a:off x="4368" y="1200"/>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8" name="Line 55"/>
              <p:cNvSpPr>
                <a:spLocks noChangeShapeType="1"/>
              </p:cNvSpPr>
              <p:nvPr/>
            </p:nvSpPr>
            <p:spPr bwMode="auto">
              <a:xfrm>
                <a:off x="4656" y="124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9" name="Line 56"/>
              <p:cNvSpPr>
                <a:spLocks noChangeShapeType="1"/>
              </p:cNvSpPr>
              <p:nvPr/>
            </p:nvSpPr>
            <p:spPr bwMode="auto">
              <a:xfrm>
                <a:off x="4656" y="129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0" name="Line 57"/>
              <p:cNvSpPr>
                <a:spLocks noChangeShapeType="1"/>
              </p:cNvSpPr>
              <p:nvPr/>
            </p:nvSpPr>
            <p:spPr bwMode="auto">
              <a:xfrm>
                <a:off x="4704" y="1392"/>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1" name="Text Box 58"/>
              <p:cNvSpPr txBox="1">
                <a:spLocks noChangeArrowheads="1"/>
              </p:cNvSpPr>
              <p:nvPr/>
            </p:nvSpPr>
            <p:spPr bwMode="auto">
              <a:xfrm>
                <a:off x="3839" y="2399"/>
                <a:ext cx="914"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Results</a:t>
                </a:r>
              </a:p>
            </p:txBody>
          </p:sp>
        </p:grpSp>
        <p:sp>
          <p:nvSpPr>
            <p:cNvPr id="52" name="Oval 59"/>
            <p:cNvSpPr>
              <a:spLocks noChangeArrowheads="1"/>
            </p:cNvSpPr>
            <p:nvPr/>
          </p:nvSpPr>
          <p:spPr bwMode="auto">
            <a:xfrm>
              <a:off x="3744" y="2937"/>
              <a:ext cx="1056" cy="816"/>
            </a:xfrm>
            <a:prstGeom prst="ellipse">
              <a:avLst/>
            </a:prstGeom>
            <a:solidFill>
              <a:srgbClr val="E0DAF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latin typeface="Times New Roman" panose="02020603050405020304" pitchFamily="18" charset="0"/>
                </a:rPr>
                <a:t>Evaluation</a:t>
              </a:r>
            </a:p>
          </p:txBody>
        </p:sp>
        <p:sp>
          <p:nvSpPr>
            <p:cNvPr id="53" name="Text Box 60"/>
            <p:cNvSpPr txBox="1">
              <a:spLocks noChangeArrowheads="1"/>
            </p:cNvSpPr>
            <p:nvPr/>
          </p:nvSpPr>
          <p:spPr bwMode="auto">
            <a:xfrm>
              <a:off x="1584" y="2121"/>
              <a:ext cx="81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Additional tests</a:t>
              </a:r>
            </a:p>
          </p:txBody>
        </p:sp>
        <p:sp>
          <p:nvSpPr>
            <p:cNvPr id="54" name="Text Box 61"/>
            <p:cNvSpPr txBox="1">
              <a:spLocks noChangeArrowheads="1"/>
            </p:cNvSpPr>
            <p:nvPr/>
          </p:nvSpPr>
          <p:spPr bwMode="auto">
            <a:xfrm>
              <a:off x="2592" y="2505"/>
              <a:ext cx="86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Suspected causes</a:t>
              </a:r>
            </a:p>
          </p:txBody>
        </p:sp>
        <p:sp>
          <p:nvSpPr>
            <p:cNvPr id="55" name="Text Box 62"/>
            <p:cNvSpPr txBox="1">
              <a:spLocks noChangeArrowheads="1"/>
            </p:cNvSpPr>
            <p:nvPr/>
          </p:nvSpPr>
          <p:spPr bwMode="auto">
            <a:xfrm>
              <a:off x="2592" y="3417"/>
              <a:ext cx="81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Identified causes</a:t>
              </a:r>
            </a:p>
          </p:txBody>
        </p:sp>
        <p:sp>
          <p:nvSpPr>
            <p:cNvPr id="56" name="Text Box 63"/>
            <p:cNvSpPr txBox="1">
              <a:spLocks noChangeArrowheads="1"/>
            </p:cNvSpPr>
            <p:nvPr/>
          </p:nvSpPr>
          <p:spPr bwMode="auto">
            <a:xfrm>
              <a:off x="1392" y="3369"/>
              <a:ext cx="86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Corrections</a:t>
              </a:r>
            </a:p>
          </p:txBody>
        </p:sp>
        <p:sp>
          <p:nvSpPr>
            <p:cNvPr id="57" name="Text Box 64"/>
            <p:cNvSpPr txBox="1">
              <a:spLocks noChangeArrowheads="1"/>
            </p:cNvSpPr>
            <p:nvPr/>
          </p:nvSpPr>
          <p:spPr bwMode="auto">
            <a:xfrm>
              <a:off x="624" y="2649"/>
              <a:ext cx="86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Regression tests</a:t>
              </a:r>
            </a:p>
          </p:txBody>
        </p:sp>
        <p:sp>
          <p:nvSpPr>
            <p:cNvPr id="58" name="Text Box 65"/>
            <p:cNvSpPr txBox="1">
              <a:spLocks noChangeArrowheads="1"/>
            </p:cNvSpPr>
            <p:nvPr/>
          </p:nvSpPr>
          <p:spPr bwMode="auto">
            <a:xfrm>
              <a:off x="1344" y="3840"/>
              <a:ext cx="302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2000" b="1" dirty="0">
                  <a:latin typeface="Times New Roman" panose="02020603050405020304" pitchFamily="18" charset="0"/>
                </a:rPr>
                <a:t>Debugging</a:t>
              </a:r>
            </a:p>
          </p:txBody>
        </p:sp>
      </p:grpSp>
      <p:sp>
        <p:nvSpPr>
          <p:cNvPr id="101" name="Rectangle 16"/>
          <p:cNvSpPr>
            <a:spLocks noGrp="1" noChangeArrowheads="1"/>
          </p:cNvSpPr>
          <p:nvPr>
            <p:ph type="title"/>
          </p:nvPr>
        </p:nvSpPr>
        <p:spPr>
          <a:xfrm>
            <a:off x="1905000" y="152400"/>
            <a:ext cx="6705600" cy="838200"/>
          </a:xfrm>
        </p:spPr>
        <p:txBody>
          <a:bodyPr/>
          <a:lstStyle/>
          <a:p>
            <a:pPr eaLnBrk="1" hangingPunct="1"/>
            <a:r>
              <a:rPr lang="en-US" altLang="zh-CN" sz="4000" dirty="0" smtClean="0">
                <a:latin typeface="Cambria" panose="02040503050406030204" pitchFamily="18" charset="0"/>
              </a:rPr>
              <a:t>Test Cycle</a:t>
            </a:r>
            <a:endParaRPr lang="zh-CN" altLang="zh-CN" dirty="0" smtClean="0">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6">
            <p14:nvContentPartPr>
              <p14:cNvPr id="3" name="墨迹 2"/>
              <p14:cNvContentPartPr/>
              <p14:nvPr/>
            </p14:nvContentPartPr>
            <p14:xfrm>
              <a:off x="6120" y="902160"/>
              <a:ext cx="7675920" cy="5146560"/>
            </p14:xfrm>
          </p:contentPart>
        </mc:Choice>
        <mc:Fallback>
          <p:pic>
            <p:nvPicPr>
              <p:cNvPr id="3" name="墨迹 2"/>
              <p:cNvPicPr/>
              <p:nvPr/>
            </p:nvPicPr>
            <p:blipFill>
              <a:blip r:embed="rId7"/>
              <a:stretch>
                <a:fillRect/>
              </a:stretch>
            </p:blipFill>
            <p:spPr>
              <a:xfrm>
                <a:off x="1440" y="894960"/>
                <a:ext cx="7686360" cy="5163480"/>
              </a:xfrm>
              <a:prstGeom prst="rect">
                <a:avLst/>
              </a:prstGeom>
            </p:spPr>
          </p:pic>
        </mc:Fallback>
      </mc:AlternateContent>
    </p:spTree>
    <p:extLst>
      <p:ext uri="{BB962C8B-B14F-4D97-AF65-F5344CB8AC3E}">
        <p14:creationId xmlns:p14="http://schemas.microsoft.com/office/powerpoint/2010/main" val="260784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strips(upRight)">
                                      <p:cBhvr>
                                        <p:cTn id="12" dur="500"/>
                                        <p:tgtEl>
                                          <p:spTgt spid="38"/>
                                        </p:tgtEl>
                                      </p:cBhvr>
                                    </p:animEffect>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strips(downRight)">
                                      <p:cBhvr>
                                        <p:cTn id="16" dur="500"/>
                                        <p:tgtEl>
                                          <p:spTgt spid="39"/>
                                        </p:tgtEl>
                                      </p:cBhvr>
                                    </p:animEffect>
                                  </p:childTnLst>
                                </p:cTn>
                              </p:par>
                            </p:childTnLst>
                          </p:cTn>
                        </p:par>
                        <p:par>
                          <p:cTn id="17" fill="hold">
                            <p:stCondLst>
                              <p:cond delay="1000"/>
                            </p:stCondLst>
                            <p:childTnLst>
                              <p:par>
                                <p:cTn id="18" presetID="18" presetClass="entr" presetSubtype="12"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strips(downLeft)">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9"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strips(upLeft)">
                                      <p:cBhvr>
                                        <p:cTn id="25" dur="500"/>
                                        <p:tgtEl>
                                          <p:spTgt spid="41"/>
                                        </p:tgtEl>
                                      </p:cBhvr>
                                    </p:animEffect>
                                  </p:childTnLst>
                                </p:cTn>
                              </p:par>
                            </p:childTnLst>
                          </p:cTn>
                        </p:par>
                        <p:par>
                          <p:cTn id="26" fill="hold">
                            <p:stCondLst>
                              <p:cond delay="500"/>
                            </p:stCondLst>
                            <p:childTnLst>
                              <p:par>
                                <p:cTn id="27" presetID="18" presetClass="entr" presetSubtype="9"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strips(upLeft)">
                                      <p:cBhvr>
                                        <p:cTn id="29" dur="500"/>
                                        <p:tgtEl>
                                          <p:spTgt spid="42"/>
                                        </p:tgtEl>
                                      </p:cBhvr>
                                    </p:animEffect>
                                  </p:childTnLst>
                                </p:cTn>
                              </p:par>
                            </p:childTnLst>
                          </p:cTn>
                        </p:par>
                        <p:par>
                          <p:cTn id="30" fill="hold">
                            <p:stCondLst>
                              <p:cond delay="1000"/>
                            </p:stCondLst>
                            <p:childTnLst>
                              <p:par>
                                <p:cTn id="31" presetID="18" presetClass="entr" presetSubtype="9" fill="hold" nodeType="after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strips(upLeft)">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12" fill="hold" nodeType="click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strips(downLeft)">
                                      <p:cBhvr>
                                        <p:cTn id="38" dur="500"/>
                                        <p:tgtEl>
                                          <p:spTgt spid="47"/>
                                        </p:tgtEl>
                                      </p:cBhvr>
                                    </p:animEffect>
                                  </p:childTnLst>
                                </p:cTn>
                              </p:par>
                            </p:childTnLst>
                          </p:cTn>
                        </p:par>
                        <p:par>
                          <p:cTn id="39" fill="hold">
                            <p:stCondLst>
                              <p:cond delay="500"/>
                            </p:stCondLst>
                            <p:childTnLst>
                              <p:par>
                                <p:cTn id="40" presetID="18" presetClass="entr" presetSubtype="9" fill="hold"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strips(upLeft)">
                                      <p:cBhvr>
                                        <p:cTn id="42" dur="500"/>
                                        <p:tgtEl>
                                          <p:spTgt spid="44"/>
                                        </p:tgtEl>
                                      </p:cBhvr>
                                    </p:animEffect>
                                  </p:childTnLst>
                                </p:cTn>
                              </p:par>
                            </p:childTnLst>
                          </p:cTn>
                        </p:par>
                        <p:par>
                          <p:cTn id="43" fill="hold">
                            <p:stCondLst>
                              <p:cond delay="1000"/>
                            </p:stCondLst>
                            <p:childTnLst>
                              <p:par>
                                <p:cTn id="44" presetID="18" presetClass="entr" presetSubtype="9" fill="hold" nodeType="after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strips(upLeft)">
                                      <p:cBhvr>
                                        <p:cTn id="46" dur="500"/>
                                        <p:tgtEl>
                                          <p:spTgt spid="45"/>
                                        </p:tgtEl>
                                      </p:cBhvr>
                                    </p:animEffect>
                                  </p:childTnLst>
                                </p:cTn>
                              </p:par>
                            </p:childTnLst>
                          </p:cTn>
                        </p:par>
                        <p:par>
                          <p:cTn id="47" fill="hold">
                            <p:stCondLst>
                              <p:cond delay="1500"/>
                            </p:stCondLst>
                            <p:childTnLst>
                              <p:par>
                                <p:cTn id="48" presetID="18" presetClass="entr" presetSubtype="9" fill="hold" nodeType="after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strips(upLeft)">
                                      <p:cBhvr>
                                        <p:cTn id="5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3"/>
          <p:cNvGrpSpPr>
            <a:grpSpLocks/>
          </p:cNvGrpSpPr>
          <p:nvPr/>
        </p:nvGrpSpPr>
        <p:grpSpPr bwMode="auto">
          <a:xfrm>
            <a:off x="2200275" y="1831975"/>
            <a:ext cx="3892550" cy="3675062"/>
            <a:chOff x="4098" y="40"/>
            <a:chExt cx="2436" cy="2264"/>
          </a:xfrm>
        </p:grpSpPr>
        <p:sp>
          <p:nvSpPr>
            <p:cNvPr id="36" name="Rectangle 34"/>
            <p:cNvSpPr>
              <a:spLocks noChangeArrowheads="1"/>
            </p:cNvSpPr>
            <p:nvPr/>
          </p:nvSpPr>
          <p:spPr bwMode="auto">
            <a:xfrm>
              <a:off x="5086" y="1200"/>
              <a:ext cx="288" cy="278"/>
            </a:xfrm>
            <a:prstGeom prst="rect">
              <a:avLst/>
            </a:prstGeom>
            <a:solidFill>
              <a:schemeClr val="accent2"/>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p>
              <a:endParaRPr lang="zh-CN" altLang="en-US"/>
            </a:p>
          </p:txBody>
        </p:sp>
        <p:sp>
          <p:nvSpPr>
            <p:cNvPr id="37" name="AutoShape 35"/>
            <p:cNvSpPr>
              <a:spLocks noChangeArrowheads="1"/>
            </p:cNvSpPr>
            <p:nvPr/>
          </p:nvSpPr>
          <p:spPr bwMode="auto">
            <a:xfrm>
              <a:off x="4098" y="40"/>
              <a:ext cx="2436" cy="2264"/>
            </a:xfrm>
            <a:prstGeom prst="cube">
              <a:avLst>
                <a:gd name="adj" fmla="val 52032"/>
              </a:avLst>
            </a:prstGeom>
            <a:noFill/>
            <a:ln w="57150">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grpSp>
      <p:sp>
        <p:nvSpPr>
          <p:cNvPr id="4" name="Line 3"/>
          <p:cNvSpPr>
            <a:spLocks noChangeShapeType="1"/>
          </p:cNvSpPr>
          <p:nvPr/>
        </p:nvSpPr>
        <p:spPr bwMode="auto">
          <a:xfrm>
            <a:off x="4116388" y="1471612"/>
            <a:ext cx="0" cy="22098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4"/>
          <p:cNvSpPr>
            <a:spLocks noChangeShapeType="1"/>
          </p:cNvSpPr>
          <p:nvPr/>
        </p:nvSpPr>
        <p:spPr bwMode="auto">
          <a:xfrm flipH="1">
            <a:off x="1935163" y="3681412"/>
            <a:ext cx="2181225" cy="20574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4127500" y="3681412"/>
            <a:ext cx="2671763"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6"/>
          <p:cNvSpPr txBox="1">
            <a:spLocks noChangeArrowheads="1"/>
          </p:cNvSpPr>
          <p:nvPr/>
        </p:nvSpPr>
        <p:spPr bwMode="auto">
          <a:xfrm>
            <a:off x="3435350" y="2995612"/>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unit</a:t>
            </a:r>
          </a:p>
        </p:txBody>
      </p:sp>
      <p:sp>
        <p:nvSpPr>
          <p:cNvPr id="8" name="Text Box 7"/>
          <p:cNvSpPr txBox="1">
            <a:spLocks noChangeArrowheads="1"/>
          </p:cNvSpPr>
          <p:nvPr/>
        </p:nvSpPr>
        <p:spPr bwMode="auto">
          <a:xfrm>
            <a:off x="2673350" y="2081212"/>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integration</a:t>
            </a:r>
          </a:p>
        </p:txBody>
      </p:sp>
      <p:sp>
        <p:nvSpPr>
          <p:cNvPr id="9" name="Text Box 8"/>
          <p:cNvSpPr txBox="1">
            <a:spLocks noChangeArrowheads="1"/>
          </p:cNvSpPr>
          <p:nvPr/>
        </p:nvSpPr>
        <p:spPr bwMode="auto">
          <a:xfrm>
            <a:off x="3060700" y="1624012"/>
            <a:ext cx="984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system</a:t>
            </a:r>
          </a:p>
        </p:txBody>
      </p:sp>
      <p:sp>
        <p:nvSpPr>
          <p:cNvPr id="10" name="Line 9"/>
          <p:cNvSpPr>
            <a:spLocks noChangeShapeType="1"/>
          </p:cNvSpPr>
          <p:nvPr/>
        </p:nvSpPr>
        <p:spPr bwMode="auto">
          <a:xfrm>
            <a:off x="3975100" y="1808162"/>
            <a:ext cx="2809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3517900" y="4062412"/>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1"/>
          <p:cNvSpPr txBox="1">
            <a:spLocks noChangeArrowheads="1"/>
          </p:cNvSpPr>
          <p:nvPr/>
        </p:nvSpPr>
        <p:spPr bwMode="auto">
          <a:xfrm>
            <a:off x="1693863" y="4125912"/>
            <a:ext cx="167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performance</a:t>
            </a:r>
          </a:p>
        </p:txBody>
      </p:sp>
      <p:sp>
        <p:nvSpPr>
          <p:cNvPr id="14" name="Text Box 12"/>
          <p:cNvSpPr txBox="1">
            <a:spLocks noChangeArrowheads="1"/>
          </p:cNvSpPr>
          <p:nvPr/>
        </p:nvSpPr>
        <p:spPr bwMode="auto">
          <a:xfrm>
            <a:off x="2225675" y="3849687"/>
            <a:ext cx="1452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robustness</a:t>
            </a:r>
          </a:p>
        </p:txBody>
      </p:sp>
      <p:sp>
        <p:nvSpPr>
          <p:cNvPr id="15" name="Text Box 13"/>
          <p:cNvSpPr txBox="1">
            <a:spLocks noChangeArrowheads="1"/>
          </p:cNvSpPr>
          <p:nvPr/>
        </p:nvSpPr>
        <p:spPr bwMode="auto">
          <a:xfrm>
            <a:off x="682625" y="5283200"/>
            <a:ext cx="1476375"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lnSpc>
                <a:spcPct val="90000"/>
              </a:lnSpc>
              <a:spcBef>
                <a:spcPct val="50000"/>
              </a:spcBef>
            </a:pPr>
            <a:r>
              <a:rPr lang="en-GB" altLang="zh-CN" sz="1800">
                <a:latin typeface="Comic Sans MS" panose="030F0702030302020204" pitchFamily="66" charset="0"/>
              </a:rPr>
              <a:t>functional behaviour</a:t>
            </a:r>
          </a:p>
        </p:txBody>
      </p:sp>
      <p:sp>
        <p:nvSpPr>
          <p:cNvPr id="16" name="Line 14"/>
          <p:cNvSpPr>
            <a:spLocks noChangeShapeType="1"/>
          </p:cNvSpPr>
          <p:nvPr/>
        </p:nvSpPr>
        <p:spPr bwMode="auto">
          <a:xfrm>
            <a:off x="3975100" y="2265362"/>
            <a:ext cx="2809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a:off x="3975100" y="3179762"/>
            <a:ext cx="2809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a:off x="2779713" y="4748212"/>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a:off x="2025650" y="5494337"/>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a:off x="4889500" y="3529012"/>
            <a:ext cx="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p:nvSpPr>
        <p:spPr bwMode="auto">
          <a:xfrm>
            <a:off x="6084888" y="3529012"/>
            <a:ext cx="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20"/>
          <p:cNvSpPr txBox="1">
            <a:spLocks noChangeArrowheads="1"/>
          </p:cNvSpPr>
          <p:nvPr/>
        </p:nvSpPr>
        <p:spPr bwMode="auto">
          <a:xfrm>
            <a:off x="4279900" y="3833812"/>
            <a:ext cx="1266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white box</a:t>
            </a:r>
          </a:p>
        </p:txBody>
      </p:sp>
      <p:sp>
        <p:nvSpPr>
          <p:cNvPr id="23" name="Text Box 21"/>
          <p:cNvSpPr txBox="1">
            <a:spLocks noChangeArrowheads="1"/>
          </p:cNvSpPr>
          <p:nvPr/>
        </p:nvSpPr>
        <p:spPr bwMode="auto">
          <a:xfrm>
            <a:off x="5662613" y="3833812"/>
            <a:ext cx="1266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black box</a:t>
            </a:r>
          </a:p>
        </p:txBody>
      </p:sp>
      <p:sp>
        <p:nvSpPr>
          <p:cNvPr id="24" name="Text Box 22"/>
          <p:cNvSpPr txBox="1">
            <a:spLocks noChangeArrowheads="1"/>
          </p:cNvSpPr>
          <p:nvPr/>
        </p:nvSpPr>
        <p:spPr bwMode="auto">
          <a:xfrm>
            <a:off x="4208463" y="1385887"/>
            <a:ext cx="3240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b="1">
                <a:latin typeface="Comic Sans MS" panose="030F0702030302020204" pitchFamily="66" charset="0"/>
              </a:rPr>
              <a:t>Level of detail</a:t>
            </a:r>
          </a:p>
        </p:txBody>
      </p:sp>
      <p:sp>
        <p:nvSpPr>
          <p:cNvPr id="25" name="Text Box 23"/>
          <p:cNvSpPr txBox="1">
            <a:spLocks noChangeArrowheads="1"/>
          </p:cNvSpPr>
          <p:nvPr/>
        </p:nvSpPr>
        <p:spPr bwMode="auto">
          <a:xfrm>
            <a:off x="6859588" y="3452812"/>
            <a:ext cx="2208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b="1">
                <a:latin typeface="Comic Sans MS" panose="030F0702030302020204" pitchFamily="66" charset="0"/>
              </a:rPr>
              <a:t>Accessibility</a:t>
            </a:r>
          </a:p>
        </p:txBody>
      </p:sp>
      <p:sp>
        <p:nvSpPr>
          <p:cNvPr id="26" name="Text Box 24"/>
          <p:cNvSpPr txBox="1">
            <a:spLocks noChangeArrowheads="1"/>
          </p:cNvSpPr>
          <p:nvPr/>
        </p:nvSpPr>
        <p:spPr bwMode="auto">
          <a:xfrm>
            <a:off x="2119313" y="5562600"/>
            <a:ext cx="2427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b="1">
                <a:latin typeface="Comic Sans MS" panose="030F0702030302020204" pitchFamily="66" charset="0"/>
              </a:rPr>
              <a:t>Characteristics</a:t>
            </a:r>
          </a:p>
        </p:txBody>
      </p:sp>
      <p:sp>
        <p:nvSpPr>
          <p:cNvPr id="27" name="Line 25"/>
          <p:cNvSpPr>
            <a:spLocks noChangeShapeType="1"/>
          </p:cNvSpPr>
          <p:nvPr/>
        </p:nvSpPr>
        <p:spPr bwMode="auto">
          <a:xfrm>
            <a:off x="3197225" y="4383087"/>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p:nvSpPr>
        <p:spPr bwMode="auto">
          <a:xfrm>
            <a:off x="2389188" y="5129212"/>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27"/>
          <p:cNvSpPr txBox="1">
            <a:spLocks noChangeArrowheads="1"/>
          </p:cNvSpPr>
          <p:nvPr/>
        </p:nvSpPr>
        <p:spPr bwMode="auto">
          <a:xfrm>
            <a:off x="1738313" y="4522787"/>
            <a:ext cx="11271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usability</a:t>
            </a:r>
          </a:p>
        </p:txBody>
      </p:sp>
      <p:sp>
        <p:nvSpPr>
          <p:cNvPr id="30" name="Text Box 28"/>
          <p:cNvSpPr txBox="1">
            <a:spLocks noChangeArrowheads="1"/>
          </p:cNvSpPr>
          <p:nvPr/>
        </p:nvSpPr>
        <p:spPr bwMode="auto">
          <a:xfrm>
            <a:off x="1219200" y="4932362"/>
            <a:ext cx="1325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reliability</a:t>
            </a:r>
          </a:p>
        </p:txBody>
      </p:sp>
      <p:sp>
        <p:nvSpPr>
          <p:cNvPr id="31" name="Line 29"/>
          <p:cNvSpPr>
            <a:spLocks noChangeShapeType="1"/>
          </p:cNvSpPr>
          <p:nvPr/>
        </p:nvSpPr>
        <p:spPr bwMode="auto">
          <a:xfrm>
            <a:off x="3975100" y="2722562"/>
            <a:ext cx="2809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30"/>
          <p:cNvSpPr txBox="1">
            <a:spLocks noChangeArrowheads="1"/>
          </p:cNvSpPr>
          <p:nvPr/>
        </p:nvSpPr>
        <p:spPr bwMode="auto">
          <a:xfrm>
            <a:off x="2965450" y="2551112"/>
            <a:ext cx="1079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r" eaLnBrk="0" hangingPunct="0">
              <a:spcBef>
                <a:spcPct val="50000"/>
              </a:spcBef>
            </a:pPr>
            <a:r>
              <a:rPr lang="en-US" altLang="zh-CN" sz="1800">
                <a:latin typeface="Comic Sans MS" panose="030F0702030302020204" pitchFamily="66" charset="0"/>
              </a:rPr>
              <a:t>module</a:t>
            </a:r>
            <a:endParaRPr lang="en-GB" altLang="zh-CN" sz="1800">
              <a:latin typeface="Comic Sans MS" panose="030F0702030302020204" pitchFamily="66" charset="0"/>
            </a:endParaRPr>
          </a:p>
        </p:txBody>
      </p:sp>
      <p:sp>
        <p:nvSpPr>
          <p:cNvPr id="33" name="Text Box 31"/>
          <p:cNvSpPr txBox="1">
            <a:spLocks noChangeArrowheads="1"/>
          </p:cNvSpPr>
          <p:nvPr/>
        </p:nvSpPr>
        <p:spPr bwMode="auto">
          <a:xfrm>
            <a:off x="2733675" y="3570287"/>
            <a:ext cx="1122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security</a:t>
            </a:r>
          </a:p>
        </p:txBody>
      </p:sp>
      <p:sp>
        <p:nvSpPr>
          <p:cNvPr id="34" name="Line 32"/>
          <p:cNvSpPr>
            <a:spLocks noChangeShapeType="1"/>
          </p:cNvSpPr>
          <p:nvPr/>
        </p:nvSpPr>
        <p:spPr bwMode="auto">
          <a:xfrm>
            <a:off x="3746500" y="3821112"/>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16"/>
          <p:cNvSpPr>
            <a:spLocks noGrp="1" noChangeArrowheads="1"/>
          </p:cNvSpPr>
          <p:nvPr>
            <p:ph type="title"/>
          </p:nvPr>
        </p:nvSpPr>
        <p:spPr>
          <a:xfrm>
            <a:off x="1905000" y="152400"/>
            <a:ext cx="6705600" cy="838200"/>
          </a:xfrm>
        </p:spPr>
        <p:txBody>
          <a:bodyPr/>
          <a:lstStyle/>
          <a:p>
            <a:pPr eaLnBrk="1" hangingPunct="1"/>
            <a:r>
              <a:rPr lang="en-US" altLang="zh-CN" sz="4000" dirty="0" smtClean="0">
                <a:latin typeface="Cambria" panose="02040503050406030204" pitchFamily="18" charset="0"/>
              </a:rPr>
              <a:t>What is Testing</a:t>
            </a:r>
            <a:endParaRPr lang="zh-CN" altLang="zh-CN" dirty="0" smtClean="0">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656640" y="1762920"/>
              <a:ext cx="7506720" cy="4232160"/>
            </p14:xfrm>
          </p:contentPart>
        </mc:Choice>
        <mc:Fallback>
          <p:pic>
            <p:nvPicPr>
              <p:cNvPr id="2" name="墨迹 1"/>
              <p:cNvPicPr/>
              <p:nvPr/>
            </p:nvPicPr>
            <p:blipFill>
              <a:blip r:embed="rId4"/>
              <a:stretch>
                <a:fillRect/>
              </a:stretch>
            </p:blipFill>
            <p:spPr>
              <a:xfrm>
                <a:off x="647640" y="1758960"/>
                <a:ext cx="7525080" cy="4246560"/>
              </a:xfrm>
              <a:prstGeom prst="rect">
                <a:avLst/>
              </a:prstGeom>
            </p:spPr>
          </p:pic>
        </mc:Fallback>
      </mc:AlternateContent>
    </p:spTree>
    <p:extLst>
      <p:ext uri="{BB962C8B-B14F-4D97-AF65-F5344CB8AC3E}">
        <p14:creationId xmlns:p14="http://schemas.microsoft.com/office/powerpoint/2010/main" val="374552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 calcmode="lin" valueType="num">
                                      <p:cBhvr>
                                        <p:cTn id="9" dur="500" fill="hold"/>
                                        <p:tgtEl>
                                          <p:spTgt spid="35"/>
                                        </p:tgtEl>
                                        <p:attrNameLst>
                                          <p:attrName>ppt_x</p:attrName>
                                        </p:attrNameLst>
                                      </p:cBhvr>
                                      <p:tavLst>
                                        <p:tav tm="0">
                                          <p:val>
                                            <p:fltVal val="0.5"/>
                                          </p:val>
                                        </p:tav>
                                        <p:tav tm="100000">
                                          <p:val>
                                            <p:strVal val="#ppt_x"/>
                                          </p:val>
                                        </p:tav>
                                      </p:tavLst>
                                    </p:anim>
                                    <p:anim calcmode="lin" valueType="num">
                                      <p:cBhvr>
                                        <p:cTn id="10"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6"/>
          <p:cNvSpPr>
            <a:spLocks noGrp="1" noChangeArrowheads="1"/>
          </p:cNvSpPr>
          <p:nvPr>
            <p:ph type="title"/>
          </p:nvPr>
        </p:nvSpPr>
        <p:spPr>
          <a:xfrm>
            <a:off x="1905000" y="152400"/>
            <a:ext cx="6705600" cy="838200"/>
          </a:xfrm>
        </p:spPr>
        <p:txBody>
          <a:bodyPr/>
          <a:lstStyle/>
          <a:p>
            <a:pPr eaLnBrk="1" hangingPunct="1"/>
            <a:r>
              <a:rPr lang="en-US" altLang="zh-CN" sz="4000" dirty="0" smtClean="0">
                <a:latin typeface="Cambria" panose="02040503050406030204" pitchFamily="18" charset="0"/>
              </a:rPr>
              <a:t>What is Testing</a:t>
            </a:r>
            <a:endParaRPr lang="zh-CN" altLang="zh-CN" dirty="0" smtClean="0">
              <a:latin typeface="Cambria" panose="02040503050406030204" pitchFamily="18" charset="0"/>
            </a:endParaRPr>
          </a:p>
        </p:txBody>
      </p:sp>
    </p:spTree>
    <p:extLst>
      <p:ext uri="{BB962C8B-B14F-4D97-AF65-F5344CB8AC3E}">
        <p14:creationId xmlns:p14="http://schemas.microsoft.com/office/powerpoint/2010/main" val="35873184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2000" y="5029200"/>
            <a:ext cx="7543800" cy="461665"/>
          </a:xfrm>
          <a:prstGeom prst="rect">
            <a:avLst/>
          </a:prstGeom>
        </p:spPr>
        <p:txBody>
          <a:bodyPr wrap="square">
            <a:spAutoFit/>
          </a:bodyPr>
          <a:lstStyle/>
          <a:p>
            <a:pPr marL="342900" indent="-342900">
              <a:buFont typeface="Wingdings" panose="05000000000000000000" pitchFamily="2" charset="2"/>
              <a:buChar char="n"/>
            </a:pPr>
            <a:r>
              <a:rPr lang="en-US" altLang="zh-CN" dirty="0" smtClean="0">
                <a:solidFill>
                  <a:srgbClr val="FF0000"/>
                </a:solidFill>
                <a:latin typeface="Cambria" panose="02040503050406030204" pitchFamily="18" charset="0"/>
              </a:rPr>
              <a:t>People are really hard to admit that they are wrong !</a:t>
            </a:r>
            <a:endParaRPr lang="zh-CN" altLang="en-US" dirty="0">
              <a:solidFill>
                <a:srgbClr val="132584"/>
              </a:solidFill>
              <a:latin typeface="Cambria" panose="020405030504060302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595870"/>
            <a:ext cx="2857500" cy="2800350"/>
          </a:xfrm>
          <a:prstGeom prst="rect">
            <a:avLst/>
          </a:prstGeom>
        </p:spPr>
      </p:pic>
      <p:sp>
        <p:nvSpPr>
          <p:cNvPr id="6" name="Rectangle 16"/>
          <p:cNvSpPr>
            <a:spLocks noGrp="1" noChangeArrowheads="1"/>
          </p:cNvSpPr>
          <p:nvPr>
            <p:ph type="title"/>
          </p:nvPr>
        </p:nvSpPr>
        <p:spPr>
          <a:xfrm>
            <a:off x="2425931" y="124691"/>
            <a:ext cx="6705600" cy="838200"/>
          </a:xfrm>
        </p:spPr>
        <p:txBody>
          <a:bodyPr/>
          <a:lstStyle/>
          <a:p>
            <a:pPr eaLnBrk="1" hangingPunct="1"/>
            <a:r>
              <a:rPr lang="en-US" altLang="zh-CN" sz="4000" dirty="0" smtClean="0">
                <a:latin typeface="Cambria" panose="02040503050406030204" pitchFamily="18" charset="0"/>
              </a:rPr>
              <a:t>Developer and Tester</a:t>
            </a:r>
            <a:endParaRPr lang="zh-CN" altLang="zh-CN" dirty="0" smtClean="0">
              <a:latin typeface="Cambria" panose="02040503050406030204" pitchFamily="18" charset="0"/>
            </a:endParaRPr>
          </a:p>
        </p:txBody>
      </p:sp>
      <p:pic>
        <p:nvPicPr>
          <p:cNvPr id="2" name="图片 1"/>
          <p:cNvPicPr>
            <a:picLocks noChangeAspect="1"/>
          </p:cNvPicPr>
          <p:nvPr/>
        </p:nvPicPr>
        <p:blipFill>
          <a:blip r:embed="rId4"/>
          <a:stretch>
            <a:fillRect/>
          </a:stretch>
        </p:blipFill>
        <p:spPr>
          <a:xfrm>
            <a:off x="5181600" y="1595870"/>
            <a:ext cx="2842242" cy="2956075"/>
          </a:xfrm>
          <a:prstGeom prst="rect">
            <a:avLst/>
          </a:prstGeom>
        </p:spPr>
      </p:pic>
      <mc:AlternateContent xmlns:mc="http://schemas.openxmlformats.org/markup-compatibility/2006">
        <mc:Choice xmlns:p14="http://schemas.microsoft.com/office/powerpoint/2010/main" Requires="p14">
          <p:contentPart p14:bwMode="auto" r:id="rId5">
            <p14:nvContentPartPr>
              <p14:cNvPr id="7" name="墨迹 6"/>
              <p14:cNvContentPartPr/>
              <p14:nvPr/>
            </p14:nvContentPartPr>
            <p14:xfrm>
              <a:off x="3382920" y="1492200"/>
              <a:ext cx="4065840" cy="3409200"/>
            </p14:xfrm>
          </p:contentPart>
        </mc:Choice>
        <mc:Fallback>
          <p:pic>
            <p:nvPicPr>
              <p:cNvPr id="7" name="墨迹 6"/>
              <p:cNvPicPr/>
              <p:nvPr/>
            </p:nvPicPr>
            <p:blipFill>
              <a:blip r:embed="rId6"/>
              <a:stretch>
                <a:fillRect/>
              </a:stretch>
            </p:blipFill>
            <p:spPr>
              <a:xfrm>
                <a:off x="3374640" y="1488600"/>
                <a:ext cx="4081320" cy="3421080"/>
              </a:xfrm>
              <a:prstGeom prst="rect">
                <a:avLst/>
              </a:prstGeom>
            </p:spPr>
          </p:pic>
        </mc:Fallback>
      </mc:AlternateContent>
    </p:spTree>
    <p:extLst>
      <p:ext uri="{BB962C8B-B14F-4D97-AF65-F5344CB8AC3E}">
        <p14:creationId xmlns:p14="http://schemas.microsoft.com/office/powerpoint/2010/main" val="53548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gimg2.baidu.com/image_search/src=http%3A%2F%2F5b0988e595225.cdn.sohucs.com%2Fimages%2F20190909%2Fb800576f1d954fffaaf88a733b376320.jpeg&amp;refer=http%3A%2F%2F5b0988e595225.cdn.sohucs.com&amp;app=2002&amp;size=f9999,10000&amp;q=a80&amp;n=0&amp;g=0n&amp;fmt=jpeg?sec=1617413734&amp;t=39dd68067120dcdc94da5aea260809b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4841045"/>
            <a:ext cx="2068902" cy="15516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gimg2.baidu.com/image_search/src=http%3A%2F%2Fpic.lifepepsi.com%2Fupload%2Fimg%2F20200429%2Fmpcrc12thw480379.jpg&amp;refer=http%3A%2F%2Fpic.lifepepsi.com&amp;app=2002&amp;size=f9999,10000&amp;q=a80&amp;n=0&amp;g=0n&amp;fmt=jpeg?sec=1617413765&amp;t=40237c4cad7bdda45d77605a983595d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32" y="4683346"/>
            <a:ext cx="2700068" cy="202505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640?wx_fmt=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159085"/>
            <a:ext cx="2171711" cy="347473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2600" y="4800600"/>
            <a:ext cx="3333482" cy="1599695"/>
          </a:xfrm>
          <a:prstGeom prst="rect">
            <a:avLst/>
          </a:prstGeom>
        </p:spPr>
      </p:pic>
      <p:pic>
        <p:nvPicPr>
          <p:cNvPr id="4104" name="Picture 8" descr="640?wx_fmt=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1186299"/>
            <a:ext cx="4200384" cy="32686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Why</a:t>
            </a:r>
            <a:endParaRPr lang="zh-CN" altLang="zh-CN" sz="4000" dirty="0" smtClean="0">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7">
            <p14:nvContentPartPr>
              <p14:cNvPr id="3" name="墨迹 2"/>
              <p14:cNvContentPartPr/>
              <p14:nvPr/>
            </p14:nvContentPartPr>
            <p14:xfrm>
              <a:off x="2305440" y="1005120"/>
              <a:ext cx="6528600" cy="5000040"/>
            </p14:xfrm>
          </p:contentPart>
        </mc:Choice>
        <mc:Fallback>
          <p:pic>
            <p:nvPicPr>
              <p:cNvPr id="3" name="墨迹 2"/>
              <p:cNvPicPr/>
              <p:nvPr/>
            </p:nvPicPr>
            <p:blipFill>
              <a:blip r:embed="rId8"/>
              <a:stretch>
                <a:fillRect/>
              </a:stretch>
            </p:blipFill>
            <p:spPr>
              <a:xfrm>
                <a:off x="2298240" y="998640"/>
                <a:ext cx="6543360" cy="5015520"/>
              </a:xfrm>
              <a:prstGeom prst="rect">
                <a:avLst/>
              </a:prstGeom>
            </p:spPr>
          </p:pic>
        </mc:Fallback>
      </mc:AlternateContent>
    </p:spTree>
    <p:extLst>
      <p:ext uri="{BB962C8B-B14F-4D97-AF65-F5344CB8AC3E}">
        <p14:creationId xmlns:p14="http://schemas.microsoft.com/office/powerpoint/2010/main" val="426302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fade">
                                      <p:cBhvr>
                                        <p:cTn id="7" dur="500"/>
                                        <p:tgtEl>
                                          <p:spTgt spid="4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4"/>
                                        </p:tgtEl>
                                        <p:attrNameLst>
                                          <p:attrName>style.visibility</p:attrName>
                                        </p:attrNameLst>
                                      </p:cBhvr>
                                      <p:to>
                                        <p:strVal val="visible"/>
                                      </p:to>
                                    </p:set>
                                    <p:animEffect transition="in" filter="fade">
                                      <p:cBhvr>
                                        <p:cTn id="12" dur="500"/>
                                        <p:tgtEl>
                                          <p:spTgt spid="41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fade">
                                      <p:cBhvr>
                                        <p:cTn id="17" dur="500"/>
                                        <p:tgtEl>
                                          <p:spTgt spid="41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98"/>
                                        </p:tgtEl>
                                        <p:attrNameLst>
                                          <p:attrName>style.visibility</p:attrName>
                                        </p:attrNameLst>
                                      </p:cBhvr>
                                      <p:to>
                                        <p:strVal val="visible"/>
                                      </p:to>
                                    </p:set>
                                    <p:animEffect transition="in" filter="fade">
                                      <p:cBhvr>
                                        <p:cTn id="22" dur="500"/>
                                        <p:tgtEl>
                                          <p:spTgt spid="409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Why</a:t>
            </a:r>
            <a:endParaRPr lang="zh-CN" altLang="zh-CN" sz="4000" dirty="0" smtClean="0">
              <a:latin typeface="Cambria" panose="02040503050406030204" pitchFamily="18" charset="0"/>
            </a:endParaRPr>
          </a:p>
        </p:txBody>
      </p:sp>
      <p:pic>
        <p:nvPicPr>
          <p:cNvPr id="3074" name="Picture 2" descr="hotel-room.css : r/ProgrammerHum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1237045"/>
            <a:ext cx="2053032" cy="203955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838201" y="3534547"/>
            <a:ext cx="2057401" cy="2663134"/>
          </a:xfrm>
          <a:prstGeom prst="rect">
            <a:avLst/>
          </a:prstGeom>
        </p:spPr>
      </p:pic>
      <p:pic>
        <p:nvPicPr>
          <p:cNvPr id="5" name="图片 4"/>
          <p:cNvPicPr>
            <a:picLocks noChangeAspect="1"/>
          </p:cNvPicPr>
          <p:nvPr/>
        </p:nvPicPr>
        <p:blipFill rotWithShape="1">
          <a:blip r:embed="rId4"/>
          <a:srcRect r="1158" b="2072"/>
          <a:stretch/>
        </p:blipFill>
        <p:spPr>
          <a:xfrm>
            <a:off x="4427542" y="4156641"/>
            <a:ext cx="2464964" cy="2025225"/>
          </a:xfrm>
          <a:prstGeom prst="rect">
            <a:avLst/>
          </a:prstGeom>
        </p:spPr>
      </p:pic>
      <p:pic>
        <p:nvPicPr>
          <p:cNvPr id="8" name="图片 7"/>
          <p:cNvPicPr>
            <a:picLocks noChangeAspect="1"/>
          </p:cNvPicPr>
          <p:nvPr/>
        </p:nvPicPr>
        <p:blipFill>
          <a:blip r:embed="rId5"/>
          <a:stretch>
            <a:fillRect/>
          </a:stretch>
        </p:blipFill>
        <p:spPr>
          <a:xfrm>
            <a:off x="4419600" y="1126298"/>
            <a:ext cx="2472906" cy="2808779"/>
          </a:xfrm>
          <a:prstGeom prst="rect">
            <a:avLst/>
          </a:prstGeom>
        </p:spPr>
      </p:pic>
      <mc:AlternateContent xmlns:mc="http://schemas.openxmlformats.org/markup-compatibility/2006">
        <mc:Choice xmlns:p14="http://schemas.microsoft.com/office/powerpoint/2010/main" Requires="p14">
          <p:contentPart p14:bwMode="auto" r:id="rId6">
            <p14:nvContentPartPr>
              <p14:cNvPr id="9" name="墨迹 8"/>
              <p14:cNvContentPartPr/>
              <p14:nvPr/>
            </p14:nvContentPartPr>
            <p14:xfrm>
              <a:off x="2900160" y="2463120"/>
              <a:ext cx="4864320" cy="2468520"/>
            </p14:xfrm>
          </p:contentPart>
        </mc:Choice>
        <mc:Fallback>
          <p:pic>
            <p:nvPicPr>
              <p:cNvPr id="9" name="墨迹 8"/>
              <p:cNvPicPr/>
              <p:nvPr/>
            </p:nvPicPr>
            <p:blipFill>
              <a:blip r:embed="rId7"/>
              <a:stretch>
                <a:fillRect/>
              </a:stretch>
            </p:blipFill>
            <p:spPr>
              <a:xfrm>
                <a:off x="2893680" y="2455560"/>
                <a:ext cx="4875840" cy="2482560"/>
              </a:xfrm>
              <a:prstGeom prst="rect">
                <a:avLst/>
              </a:prstGeom>
            </p:spPr>
          </p:pic>
        </mc:Fallback>
      </mc:AlternateContent>
    </p:spTree>
    <p:extLst>
      <p:ext uri="{BB962C8B-B14F-4D97-AF65-F5344CB8AC3E}">
        <p14:creationId xmlns:p14="http://schemas.microsoft.com/office/powerpoint/2010/main" val="16222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Why</a:t>
            </a:r>
            <a:endParaRPr lang="zh-CN" altLang="zh-CN" sz="4000" dirty="0" smtClean="0">
              <a:latin typeface="Cambria" panose="02040503050406030204" pitchFamily="18" charset="0"/>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261403">
            <a:off x="921525" y="1295400"/>
            <a:ext cx="3593589" cy="2357394"/>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23213">
            <a:off x="5334001" y="1327364"/>
            <a:ext cx="3200400" cy="2600777"/>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4400" y="4336458"/>
            <a:ext cx="3077591" cy="2051727"/>
          </a:xfrm>
          <a:prstGeom prst="rect">
            <a:avLst/>
          </a:prstGeom>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8800" y="3957594"/>
            <a:ext cx="1691525" cy="2638159"/>
          </a:xfrm>
          <a:prstGeom prst="rect">
            <a:avLst/>
          </a:prstGeom>
        </p:spPr>
      </p:pic>
      <mc:AlternateContent xmlns:mc="http://schemas.openxmlformats.org/markup-compatibility/2006">
        <mc:Choice xmlns:p14="http://schemas.microsoft.com/office/powerpoint/2010/main" Requires="p14">
          <p:contentPart p14:bwMode="auto" r:id="rId7">
            <p14:nvContentPartPr>
              <p14:cNvPr id="3" name="墨迹 2"/>
              <p14:cNvContentPartPr/>
              <p14:nvPr/>
            </p14:nvContentPartPr>
            <p14:xfrm>
              <a:off x="3538080" y="3564720"/>
              <a:ext cx="2073600" cy="1803600"/>
            </p14:xfrm>
          </p:contentPart>
        </mc:Choice>
        <mc:Fallback>
          <p:pic>
            <p:nvPicPr>
              <p:cNvPr id="3" name="墨迹 2"/>
              <p:cNvPicPr/>
              <p:nvPr/>
            </p:nvPicPr>
            <p:blipFill>
              <a:blip r:embed="rId8"/>
              <a:stretch>
                <a:fillRect/>
              </a:stretch>
            </p:blipFill>
            <p:spPr>
              <a:xfrm>
                <a:off x="3528360" y="3562200"/>
                <a:ext cx="2088720" cy="18136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Why</a:t>
            </a:r>
            <a:endParaRPr lang="zh-CN" altLang="zh-CN" sz="4000" dirty="0" smtClean="0">
              <a:latin typeface="Cambria" panose="02040503050406030204" pitchFamily="18" charset="0"/>
            </a:endParaRPr>
          </a:p>
        </p:txBody>
      </p:sp>
      <p:pic>
        <p:nvPicPr>
          <p:cNvPr id="2" name="图片 1"/>
          <p:cNvPicPr>
            <a:picLocks noChangeAspect="1"/>
          </p:cNvPicPr>
          <p:nvPr/>
        </p:nvPicPr>
        <p:blipFill>
          <a:blip r:embed="rId3"/>
          <a:stretch>
            <a:fillRect/>
          </a:stretch>
        </p:blipFill>
        <p:spPr>
          <a:xfrm>
            <a:off x="381001" y="1418942"/>
            <a:ext cx="3581400" cy="2014761"/>
          </a:xfrm>
          <a:prstGeom prst="rect">
            <a:avLst/>
          </a:prstGeom>
        </p:spPr>
      </p:pic>
      <p:sp>
        <p:nvSpPr>
          <p:cNvPr id="3" name="矩形 2"/>
          <p:cNvSpPr/>
          <p:nvPr/>
        </p:nvSpPr>
        <p:spPr>
          <a:xfrm>
            <a:off x="4191000" y="1418942"/>
            <a:ext cx="4724400" cy="2062103"/>
          </a:xfrm>
          <a:prstGeom prst="rect">
            <a:avLst/>
          </a:prstGeom>
        </p:spPr>
        <p:txBody>
          <a:bodyPr wrap="square">
            <a:spAutoFit/>
          </a:bodyPr>
          <a:lstStyle/>
          <a:p>
            <a:pPr algn="just"/>
            <a:r>
              <a:rPr lang="en-US" altLang="zh-CN" sz="1600" dirty="0">
                <a:solidFill>
                  <a:srgbClr val="132584"/>
                </a:solidFill>
                <a:latin typeface="Cambria" panose="02040503050406030204" pitchFamily="18" charset="0"/>
              </a:rPr>
              <a:t>On March 18, 2021, a bad actor illegally accessed and acquired personal data from T-Mobile customers. T-Mobile learned about the massive data breach on August 17, 2021. As was confirmed by T-Mobile, an unauthorized individual found their way past the mobile carrier’s security system and was able to access and steal the data of more than 50 million customers.</a:t>
            </a:r>
            <a:endParaRPr lang="zh-CN" altLang="en-US" sz="1600" dirty="0">
              <a:solidFill>
                <a:srgbClr val="132584"/>
              </a:solidFill>
              <a:latin typeface="Cambria" panose="02040503050406030204" pitchFamily="18" charset="0"/>
            </a:endParaRPr>
          </a:p>
        </p:txBody>
      </p:sp>
      <p:pic>
        <p:nvPicPr>
          <p:cNvPr id="4" name="图片 3"/>
          <p:cNvPicPr>
            <a:picLocks noChangeAspect="1"/>
          </p:cNvPicPr>
          <p:nvPr/>
        </p:nvPicPr>
        <p:blipFill>
          <a:blip r:embed="rId4"/>
          <a:stretch>
            <a:fillRect/>
          </a:stretch>
        </p:blipFill>
        <p:spPr>
          <a:xfrm>
            <a:off x="381001" y="3810000"/>
            <a:ext cx="3581400" cy="2388794"/>
          </a:xfrm>
          <a:prstGeom prst="rect">
            <a:avLst/>
          </a:prstGeom>
        </p:spPr>
      </p:pic>
      <p:sp>
        <p:nvSpPr>
          <p:cNvPr id="5" name="矩形 4"/>
          <p:cNvSpPr/>
          <p:nvPr/>
        </p:nvSpPr>
        <p:spPr>
          <a:xfrm>
            <a:off x="4253541" y="4057291"/>
            <a:ext cx="4599317" cy="1815882"/>
          </a:xfrm>
          <a:prstGeom prst="rect">
            <a:avLst/>
          </a:prstGeom>
        </p:spPr>
        <p:txBody>
          <a:bodyPr wrap="square">
            <a:spAutoFit/>
          </a:bodyPr>
          <a:lstStyle/>
          <a:p>
            <a:pPr algn="just"/>
            <a:r>
              <a:rPr lang="en-US" altLang="zh-CN" sz="1600" dirty="0">
                <a:solidFill>
                  <a:srgbClr val="132584"/>
                </a:solidFill>
                <a:latin typeface="Cambria" panose="02040503050406030204" pitchFamily="18" charset="0"/>
              </a:rPr>
              <a:t>On May 3, when </a:t>
            </a:r>
            <a:r>
              <a:rPr lang="en-US" altLang="zh-CN" sz="1600" dirty="0" err="1">
                <a:solidFill>
                  <a:srgbClr val="132584"/>
                </a:solidFill>
                <a:latin typeface="Cambria" panose="02040503050406030204" pitchFamily="18" charset="0"/>
              </a:rPr>
              <a:t>TikTok</a:t>
            </a:r>
            <a:r>
              <a:rPr lang="en-US" altLang="zh-CN" sz="1600" dirty="0">
                <a:solidFill>
                  <a:srgbClr val="132584"/>
                </a:solidFill>
                <a:latin typeface="Cambria" panose="02040503050406030204" pitchFamily="18" charset="0"/>
              </a:rPr>
              <a:t> users logged on to the app the last thing they expected to see was all of their users gone. But this is exactly what happened. </a:t>
            </a:r>
            <a:r>
              <a:rPr lang="en-US" altLang="zh-CN" sz="1600" dirty="0" err="1">
                <a:solidFill>
                  <a:srgbClr val="132584"/>
                </a:solidFill>
                <a:latin typeface="Cambria" panose="02040503050406030204" pitchFamily="18" charset="0"/>
              </a:rPr>
              <a:t>TikTok</a:t>
            </a:r>
            <a:r>
              <a:rPr lang="en-US" altLang="zh-CN" sz="1600" dirty="0">
                <a:solidFill>
                  <a:srgbClr val="132584"/>
                </a:solidFill>
                <a:latin typeface="Cambria" panose="02040503050406030204" pitchFamily="18" charset="0"/>
              </a:rPr>
              <a:t> experienced a glitch that displayed the wrong followers/following count. Some users even had trouble accessing the app, with the app blocking their accounts.</a:t>
            </a:r>
            <a:endParaRPr lang="zh-CN" altLang="en-US" sz="1600" dirty="0">
              <a:solidFill>
                <a:srgbClr val="132584"/>
              </a:solidFill>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5">
            <p14:nvContentPartPr>
              <p14:cNvPr id="6" name="墨迹 5"/>
              <p14:cNvContentPartPr/>
              <p14:nvPr/>
            </p14:nvContentPartPr>
            <p14:xfrm>
              <a:off x="4404240" y="1256760"/>
              <a:ext cx="4336920" cy="4600800"/>
            </p14:xfrm>
          </p:contentPart>
        </mc:Choice>
        <mc:Fallback>
          <p:pic>
            <p:nvPicPr>
              <p:cNvPr id="6" name="墨迹 5"/>
              <p:cNvPicPr/>
              <p:nvPr/>
            </p:nvPicPr>
            <p:blipFill>
              <a:blip r:embed="rId6"/>
              <a:stretch>
                <a:fillRect/>
              </a:stretch>
            </p:blipFill>
            <p:spPr>
              <a:xfrm>
                <a:off x="4399920" y="1251720"/>
                <a:ext cx="4348080" cy="4610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墨迹 6"/>
              <p14:cNvContentPartPr/>
              <p14:nvPr/>
            </p14:nvContentPartPr>
            <p14:xfrm>
              <a:off x="5821560" y="3328560"/>
              <a:ext cx="1507320" cy="793080"/>
            </p14:xfrm>
          </p:contentPart>
        </mc:Choice>
        <mc:Fallback>
          <p:pic>
            <p:nvPicPr>
              <p:cNvPr id="7" name="墨迹 6"/>
              <p:cNvPicPr/>
              <p:nvPr/>
            </p:nvPicPr>
            <p:blipFill>
              <a:blip r:embed="rId8"/>
              <a:stretch>
                <a:fillRect/>
              </a:stretch>
            </p:blipFill>
            <p:spPr>
              <a:xfrm>
                <a:off x="5819040" y="3326040"/>
                <a:ext cx="1514160" cy="803160"/>
              </a:xfrm>
              <a:prstGeom prst="rect">
                <a:avLst/>
              </a:prstGeom>
            </p:spPr>
          </p:pic>
        </mc:Fallback>
      </mc:AlternateContent>
    </p:spTree>
    <p:extLst>
      <p:ext uri="{BB962C8B-B14F-4D97-AF65-F5344CB8AC3E}">
        <p14:creationId xmlns:p14="http://schemas.microsoft.com/office/powerpoint/2010/main" val="225011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Why</a:t>
            </a:r>
            <a:endParaRPr lang="zh-CN" altLang="zh-CN" sz="4000" dirty="0" smtClean="0">
              <a:latin typeface="Cambria" panose="02040503050406030204" pitchFamily="18" charset="0"/>
            </a:endParaRPr>
          </a:p>
        </p:txBody>
      </p:sp>
      <p:pic>
        <p:nvPicPr>
          <p:cNvPr id="6" name="图片 5"/>
          <p:cNvPicPr>
            <a:picLocks noChangeAspect="1"/>
          </p:cNvPicPr>
          <p:nvPr/>
        </p:nvPicPr>
        <p:blipFill>
          <a:blip r:embed="rId3"/>
          <a:stretch>
            <a:fillRect/>
          </a:stretch>
        </p:blipFill>
        <p:spPr>
          <a:xfrm>
            <a:off x="381001" y="1285858"/>
            <a:ext cx="3612970" cy="2175008"/>
          </a:xfrm>
          <a:prstGeom prst="rect">
            <a:avLst/>
          </a:prstGeom>
        </p:spPr>
      </p:pic>
      <p:sp>
        <p:nvSpPr>
          <p:cNvPr id="7" name="矩形 6"/>
          <p:cNvSpPr/>
          <p:nvPr/>
        </p:nvSpPr>
        <p:spPr>
          <a:xfrm>
            <a:off x="4267200" y="1219200"/>
            <a:ext cx="4572000" cy="2308324"/>
          </a:xfrm>
          <a:prstGeom prst="rect">
            <a:avLst/>
          </a:prstGeom>
        </p:spPr>
        <p:txBody>
          <a:bodyPr>
            <a:spAutoFit/>
          </a:bodyPr>
          <a:lstStyle/>
          <a:p>
            <a:pPr algn="just"/>
            <a:r>
              <a:rPr lang="en-US" altLang="zh-CN" sz="1600" dirty="0">
                <a:solidFill>
                  <a:srgbClr val="132584"/>
                </a:solidFill>
                <a:latin typeface="Cambria" panose="02040503050406030204" pitchFamily="18" charset="0"/>
              </a:rPr>
              <a:t>In November, Tesla recalled close to 12,000 vehicles after discovering a glitch in its Full-Self Driving beta software. Following its most recent update on October 23, Tesla began receiving reports from customers reporting that their vehicles had falsely identified forward collision threats which had caused the automatic emergency braking (</a:t>
            </a:r>
            <a:r>
              <a:rPr lang="en-US" altLang="zh-CN" sz="1600" dirty="0" err="1">
                <a:solidFill>
                  <a:srgbClr val="132584"/>
                </a:solidFill>
                <a:latin typeface="Cambria" panose="02040503050406030204" pitchFamily="18" charset="0"/>
              </a:rPr>
              <a:t>AEB</a:t>
            </a:r>
            <a:r>
              <a:rPr lang="en-US" altLang="zh-CN" sz="1600" dirty="0">
                <a:solidFill>
                  <a:srgbClr val="132584"/>
                </a:solidFill>
                <a:latin typeface="Cambria" panose="02040503050406030204" pitchFamily="18" charset="0"/>
              </a:rPr>
              <a:t>) system to activate and bring the vehicle to a sudden stop.</a:t>
            </a:r>
            <a:endParaRPr lang="zh-CN" altLang="en-US" sz="1600" dirty="0">
              <a:solidFill>
                <a:srgbClr val="132584"/>
              </a:solidFill>
              <a:latin typeface="Cambria" panose="02040503050406030204" pitchFamily="18" charset="0"/>
            </a:endParaRPr>
          </a:p>
        </p:txBody>
      </p:sp>
      <p:sp>
        <p:nvSpPr>
          <p:cNvPr id="8" name="矩形 7"/>
          <p:cNvSpPr/>
          <p:nvPr/>
        </p:nvSpPr>
        <p:spPr>
          <a:xfrm>
            <a:off x="4267200" y="3962400"/>
            <a:ext cx="4572000" cy="2308324"/>
          </a:xfrm>
          <a:prstGeom prst="rect">
            <a:avLst/>
          </a:prstGeom>
        </p:spPr>
        <p:txBody>
          <a:bodyPr>
            <a:spAutoFit/>
          </a:bodyPr>
          <a:lstStyle/>
          <a:p>
            <a:pPr algn="just"/>
            <a:r>
              <a:rPr lang="en-US" altLang="zh-CN" sz="1600" dirty="0">
                <a:solidFill>
                  <a:srgbClr val="132584"/>
                </a:solidFill>
                <a:latin typeface="Cambria" panose="02040503050406030204" pitchFamily="18" charset="0"/>
              </a:rPr>
              <a:t>The </a:t>
            </a:r>
            <a:r>
              <a:rPr lang="en-US" altLang="zh-CN" sz="1600" dirty="0" err="1">
                <a:solidFill>
                  <a:srgbClr val="132584"/>
                </a:solidFill>
                <a:latin typeface="Cambria" panose="02040503050406030204" pitchFamily="18" charset="0"/>
              </a:rPr>
              <a:t>Log4j</a:t>
            </a:r>
            <a:r>
              <a:rPr lang="en-US" altLang="zh-CN" sz="1600" dirty="0">
                <a:solidFill>
                  <a:srgbClr val="132584"/>
                </a:solidFill>
                <a:latin typeface="Cambria" panose="02040503050406030204" pitchFamily="18" charset="0"/>
              </a:rPr>
              <a:t> software bug has set the internet on fire after it has left millions of web servers vulnerable to hackers. The vulnerability was first discovered in the beginning of December. What makes this bug so terrifying is the fact that </a:t>
            </a:r>
            <a:r>
              <a:rPr lang="en-US" altLang="zh-CN" sz="1600" dirty="0" err="1">
                <a:solidFill>
                  <a:srgbClr val="132584"/>
                </a:solidFill>
                <a:latin typeface="Cambria" panose="02040503050406030204" pitchFamily="18" charset="0"/>
              </a:rPr>
              <a:t>Log4j</a:t>
            </a:r>
            <a:r>
              <a:rPr lang="en-US" altLang="zh-CN" sz="1600" dirty="0">
                <a:solidFill>
                  <a:srgbClr val="132584"/>
                </a:solidFill>
                <a:latin typeface="Cambria" panose="02040503050406030204" pitchFamily="18" charset="0"/>
              </a:rPr>
              <a:t>, an open-source logging library, is used by many companies worldwide, including high profile organizations like Apple, Amazon, Cisco, IBM, Microsoft, and many many more. </a:t>
            </a:r>
            <a:endParaRPr lang="zh-CN" altLang="en-US" sz="1600" dirty="0">
              <a:solidFill>
                <a:srgbClr val="132584"/>
              </a:solidFill>
              <a:latin typeface="Cambria" panose="02040503050406030204" pitchFamily="18" charset="0"/>
            </a:endParaRPr>
          </a:p>
        </p:txBody>
      </p:sp>
      <p:pic>
        <p:nvPicPr>
          <p:cNvPr id="9" name="图片 8"/>
          <p:cNvPicPr>
            <a:picLocks noChangeAspect="1"/>
          </p:cNvPicPr>
          <p:nvPr/>
        </p:nvPicPr>
        <p:blipFill>
          <a:blip r:embed="rId4"/>
          <a:stretch>
            <a:fillRect/>
          </a:stretch>
        </p:blipFill>
        <p:spPr>
          <a:xfrm>
            <a:off x="381001" y="4053887"/>
            <a:ext cx="3612970" cy="2042113"/>
          </a:xfrm>
          <a:prstGeom prst="rect">
            <a:avLst/>
          </a:prstGeom>
        </p:spPr>
      </p:pic>
      <mc:AlternateContent xmlns:mc="http://schemas.openxmlformats.org/markup-compatibility/2006">
        <mc:Choice xmlns:p14="http://schemas.microsoft.com/office/powerpoint/2010/main" Requires="p14">
          <p:contentPart p14:bwMode="auto" r:id="rId5">
            <p14:nvContentPartPr>
              <p14:cNvPr id="10" name="墨迹 9"/>
              <p14:cNvContentPartPr/>
              <p14:nvPr/>
            </p14:nvContentPartPr>
            <p14:xfrm>
              <a:off x="4544280" y="1771560"/>
              <a:ext cx="3804480" cy="1712520"/>
            </p14:xfrm>
          </p:contentPart>
        </mc:Choice>
        <mc:Fallback>
          <p:pic>
            <p:nvPicPr>
              <p:cNvPr id="10" name="墨迹 9"/>
              <p:cNvPicPr/>
              <p:nvPr/>
            </p:nvPicPr>
            <p:blipFill>
              <a:blip r:embed="rId6"/>
              <a:stretch>
                <a:fillRect/>
              </a:stretch>
            </p:blipFill>
            <p:spPr>
              <a:xfrm>
                <a:off x="4539600" y="1764000"/>
                <a:ext cx="3816000" cy="1727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墨迹 10"/>
              <p14:cNvContentPartPr/>
              <p14:nvPr/>
            </p14:nvContentPartPr>
            <p14:xfrm>
              <a:off x="3907080" y="522000"/>
              <a:ext cx="4722480" cy="3760560"/>
            </p14:xfrm>
          </p:contentPart>
        </mc:Choice>
        <mc:Fallback>
          <p:pic>
            <p:nvPicPr>
              <p:cNvPr id="11" name="墨迹 10"/>
              <p:cNvPicPr/>
              <p:nvPr/>
            </p:nvPicPr>
            <p:blipFill>
              <a:blip r:embed="rId8"/>
              <a:stretch>
                <a:fillRect/>
              </a:stretch>
            </p:blipFill>
            <p:spPr>
              <a:xfrm>
                <a:off x="3901320" y="516600"/>
                <a:ext cx="4735080" cy="3775320"/>
              </a:xfrm>
              <a:prstGeom prst="rect">
                <a:avLst/>
              </a:prstGeom>
            </p:spPr>
          </p:pic>
        </mc:Fallback>
      </mc:AlternateContent>
    </p:spTree>
    <p:extLst>
      <p:ext uri="{BB962C8B-B14F-4D97-AF65-F5344CB8AC3E}">
        <p14:creationId xmlns:p14="http://schemas.microsoft.com/office/powerpoint/2010/main" val="359136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What</a:t>
            </a:r>
            <a:endParaRPr lang="zh-CN" altLang="zh-CN" sz="3200" dirty="0" smtClean="0">
              <a:latin typeface="Cambria" panose="02040503050406030204" pitchFamily="18" charset="0"/>
            </a:endParaRPr>
          </a:p>
        </p:txBody>
      </p:sp>
      <p:sp>
        <p:nvSpPr>
          <p:cNvPr id="16" name="矩形 15"/>
          <p:cNvSpPr/>
          <p:nvPr/>
        </p:nvSpPr>
        <p:spPr>
          <a:xfrm>
            <a:off x="533400" y="1981200"/>
            <a:ext cx="7543800" cy="1938992"/>
          </a:xfrm>
          <a:prstGeom prst="rect">
            <a:avLst/>
          </a:prstGeom>
        </p:spPr>
        <p:txBody>
          <a:bodyPr wrap="square">
            <a:spAutoFit/>
          </a:bodyPr>
          <a:lstStyle/>
          <a:p>
            <a:pPr marL="342900" indent="-342900">
              <a:buFont typeface="Wingdings" panose="05000000000000000000" pitchFamily="2" charset="2"/>
              <a:buChar char="n"/>
            </a:pPr>
            <a:r>
              <a:rPr lang="en-US" altLang="zh-CN" dirty="0" smtClean="0">
                <a:solidFill>
                  <a:srgbClr val="132584"/>
                </a:solidFill>
                <a:latin typeface="Cambria" panose="02040503050406030204" pitchFamily="18" charset="0"/>
              </a:rPr>
              <a:t>We want to design a </a:t>
            </a:r>
            <a:r>
              <a:rPr lang="en-US" altLang="zh-CN" dirty="0" smtClean="0">
                <a:solidFill>
                  <a:srgbClr val="FF0000"/>
                </a:solidFill>
                <a:latin typeface="Cambria" panose="02040503050406030204" pitchFamily="18" charset="0"/>
              </a:rPr>
              <a:t>program</a:t>
            </a:r>
          </a:p>
          <a:p>
            <a:pPr marL="342900" indent="-342900">
              <a:buFont typeface="Wingdings" panose="05000000000000000000" pitchFamily="2" charset="2"/>
              <a:buChar char="n"/>
            </a:pPr>
            <a:r>
              <a:rPr lang="en-US" altLang="zh-CN" dirty="0" smtClean="0">
                <a:solidFill>
                  <a:srgbClr val="132584"/>
                </a:solidFill>
                <a:latin typeface="Cambria" panose="02040503050406030204" pitchFamily="18" charset="0"/>
              </a:rPr>
              <a:t>The program reads </a:t>
            </a:r>
            <a:r>
              <a:rPr lang="en-US" altLang="zh-CN" dirty="0" smtClean="0">
                <a:solidFill>
                  <a:srgbClr val="FF0000"/>
                </a:solidFill>
                <a:latin typeface="Cambria" panose="02040503050406030204" pitchFamily="18" charset="0"/>
              </a:rPr>
              <a:t>three integers </a:t>
            </a:r>
            <a:r>
              <a:rPr lang="en-US" altLang="zh-CN" dirty="0" smtClean="0">
                <a:solidFill>
                  <a:srgbClr val="132584"/>
                </a:solidFill>
                <a:latin typeface="Cambria" panose="02040503050406030204" pitchFamily="18" charset="0"/>
              </a:rPr>
              <a:t>from an </a:t>
            </a:r>
            <a:r>
              <a:rPr lang="en-US" altLang="zh-CN" dirty="0" smtClean="0">
                <a:solidFill>
                  <a:srgbClr val="FF0000"/>
                </a:solidFill>
                <a:latin typeface="Cambria" panose="02040503050406030204" pitchFamily="18" charset="0"/>
              </a:rPr>
              <a:t>input box</a:t>
            </a:r>
          </a:p>
          <a:p>
            <a:pPr marL="342900" indent="-342900">
              <a:buFont typeface="Wingdings" panose="05000000000000000000" pitchFamily="2" charset="2"/>
              <a:buChar char="n"/>
            </a:pPr>
            <a:r>
              <a:rPr lang="en-US" altLang="zh-CN" dirty="0" smtClean="0">
                <a:solidFill>
                  <a:srgbClr val="132584"/>
                </a:solidFill>
                <a:latin typeface="Cambria" panose="02040503050406030204" pitchFamily="18" charset="0"/>
              </a:rPr>
              <a:t>The three integers represent </a:t>
            </a:r>
            <a:r>
              <a:rPr lang="en-US" altLang="zh-CN" dirty="0" smtClean="0">
                <a:solidFill>
                  <a:srgbClr val="FF0000"/>
                </a:solidFill>
                <a:latin typeface="Cambria" panose="02040503050406030204" pitchFamily="18" charset="0"/>
              </a:rPr>
              <a:t>three edges of a triangle</a:t>
            </a:r>
          </a:p>
          <a:p>
            <a:pPr marL="342900" indent="-342900">
              <a:buFont typeface="Wingdings" panose="05000000000000000000" pitchFamily="2" charset="2"/>
              <a:buChar char="n"/>
            </a:pPr>
            <a:r>
              <a:rPr lang="en-US" altLang="zh-CN" dirty="0" smtClean="0">
                <a:solidFill>
                  <a:srgbClr val="132584"/>
                </a:solidFill>
                <a:latin typeface="Cambria" panose="02040503050406030204" pitchFamily="18" charset="0"/>
              </a:rPr>
              <a:t>The program will tell you the triangle is </a:t>
            </a:r>
            <a:r>
              <a:rPr lang="en-US" altLang="zh-CN" dirty="0" smtClean="0">
                <a:solidFill>
                  <a:srgbClr val="FF0000"/>
                </a:solidFill>
                <a:latin typeface="Cambria" panose="02040503050406030204" pitchFamily="18" charset="0"/>
              </a:rPr>
              <a:t>scalene, isosceles or equilateral</a:t>
            </a:r>
            <a:endParaRPr lang="zh-CN" altLang="en-US" dirty="0">
              <a:solidFill>
                <a:srgbClr val="FF0000"/>
              </a:solidFill>
              <a:latin typeface="Cambria" panose="02040503050406030204" pitchFamily="18" charset="0"/>
            </a:endParaRPr>
          </a:p>
        </p:txBody>
      </p:sp>
      <p:sp>
        <p:nvSpPr>
          <p:cNvPr id="2" name="等腰三角形 1"/>
          <p:cNvSpPr/>
          <p:nvPr/>
        </p:nvSpPr>
        <p:spPr bwMode="auto">
          <a:xfrm>
            <a:off x="6248400" y="3962400"/>
            <a:ext cx="2133600" cy="1828800"/>
          </a:xfrm>
          <a:prstGeom prst="triangle">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3" name="矩形 2"/>
          <p:cNvSpPr/>
          <p:nvPr/>
        </p:nvSpPr>
        <p:spPr bwMode="auto">
          <a:xfrm>
            <a:off x="1104900" y="4508679"/>
            <a:ext cx="1066800" cy="381000"/>
          </a:xfrm>
          <a:prstGeom prst="rect">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18" name="矩形 17"/>
          <p:cNvSpPr/>
          <p:nvPr/>
        </p:nvSpPr>
        <p:spPr bwMode="auto">
          <a:xfrm>
            <a:off x="3581400" y="4524241"/>
            <a:ext cx="1066800" cy="381000"/>
          </a:xfrm>
          <a:prstGeom prst="rect">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20" name="矩形 19"/>
          <p:cNvSpPr/>
          <p:nvPr/>
        </p:nvSpPr>
        <p:spPr bwMode="auto">
          <a:xfrm>
            <a:off x="2324100" y="4521558"/>
            <a:ext cx="1066800" cy="381000"/>
          </a:xfrm>
          <a:prstGeom prst="rect">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endParaRPr>
          </a:p>
        </p:txBody>
      </p:sp>
      <p:sp>
        <p:nvSpPr>
          <p:cNvPr id="8" name="文本框 7"/>
          <p:cNvSpPr txBox="1"/>
          <p:nvPr/>
        </p:nvSpPr>
        <p:spPr>
          <a:xfrm>
            <a:off x="2019300" y="5270679"/>
            <a:ext cx="1752600" cy="461665"/>
          </a:xfrm>
          <a:prstGeom prst="rect">
            <a:avLst/>
          </a:prstGeom>
          <a:noFill/>
        </p:spPr>
        <p:txBody>
          <a:bodyPr wrap="square" rtlCol="0">
            <a:spAutoFit/>
          </a:bodyPr>
          <a:lstStyle/>
          <a:p>
            <a:r>
              <a:rPr lang="en-US" altLang="zh-CN" dirty="0">
                <a:latin typeface="Cambria" panose="02040503050406030204" pitchFamily="18" charset="0"/>
              </a:rPr>
              <a:t>E</a:t>
            </a:r>
            <a:r>
              <a:rPr lang="en-US" altLang="zh-CN" dirty="0" smtClean="0">
                <a:latin typeface="Cambria" panose="02040503050406030204" pitchFamily="18" charset="0"/>
              </a:rPr>
              <a:t>quilateral</a:t>
            </a:r>
            <a:endParaRPr lang="zh-CN" altLang="en-US" dirty="0">
              <a:latin typeface="Cambria" panose="02040503050406030204" pitchFamily="18" charset="0"/>
            </a:endParaRPr>
          </a:p>
        </p:txBody>
      </p:sp>
      <p:sp>
        <p:nvSpPr>
          <p:cNvPr id="23" name="文本框 22"/>
          <p:cNvSpPr txBox="1"/>
          <p:nvPr/>
        </p:nvSpPr>
        <p:spPr>
          <a:xfrm>
            <a:off x="1467387" y="4495800"/>
            <a:ext cx="583842" cy="400110"/>
          </a:xfrm>
          <a:prstGeom prst="rect">
            <a:avLst/>
          </a:prstGeom>
          <a:noFill/>
        </p:spPr>
        <p:txBody>
          <a:bodyPr wrap="square" rtlCol="0">
            <a:spAutoFit/>
          </a:bodyPr>
          <a:lstStyle/>
          <a:p>
            <a:r>
              <a:rPr lang="en-US" altLang="zh-CN" sz="2000" dirty="0" smtClean="0"/>
              <a:t>3</a:t>
            </a:r>
            <a:endParaRPr lang="zh-CN" altLang="en-US" sz="2000" dirty="0"/>
          </a:p>
        </p:txBody>
      </p:sp>
      <p:sp>
        <p:nvSpPr>
          <p:cNvPr id="24" name="文本框 23"/>
          <p:cNvSpPr txBox="1"/>
          <p:nvPr/>
        </p:nvSpPr>
        <p:spPr>
          <a:xfrm>
            <a:off x="2679879" y="4506913"/>
            <a:ext cx="583842" cy="400110"/>
          </a:xfrm>
          <a:prstGeom prst="rect">
            <a:avLst/>
          </a:prstGeom>
          <a:noFill/>
        </p:spPr>
        <p:txBody>
          <a:bodyPr wrap="square" rtlCol="0">
            <a:spAutoFit/>
          </a:bodyPr>
          <a:lstStyle/>
          <a:p>
            <a:r>
              <a:rPr lang="en-US" altLang="zh-CN" sz="2000" dirty="0" smtClean="0"/>
              <a:t>3</a:t>
            </a:r>
            <a:endParaRPr lang="zh-CN" altLang="en-US" sz="2000" dirty="0"/>
          </a:p>
        </p:txBody>
      </p:sp>
      <p:sp>
        <p:nvSpPr>
          <p:cNvPr id="25" name="文本框 24"/>
          <p:cNvSpPr txBox="1"/>
          <p:nvPr/>
        </p:nvSpPr>
        <p:spPr>
          <a:xfrm>
            <a:off x="3931143" y="4505131"/>
            <a:ext cx="583842" cy="400110"/>
          </a:xfrm>
          <a:prstGeom prst="rect">
            <a:avLst/>
          </a:prstGeom>
          <a:noFill/>
        </p:spPr>
        <p:txBody>
          <a:bodyPr wrap="square" rtlCol="0">
            <a:spAutoFit/>
          </a:bodyPr>
          <a:lstStyle/>
          <a:p>
            <a:r>
              <a:rPr lang="en-US" altLang="zh-CN" sz="2000" dirty="0" smtClean="0"/>
              <a:t>3</a:t>
            </a:r>
            <a:endParaRPr lang="zh-CN" altLang="en-US" sz="2000" dirty="0"/>
          </a:p>
        </p:txBody>
      </p:sp>
      <p:sp>
        <p:nvSpPr>
          <p:cNvPr id="26" name="矩形 25"/>
          <p:cNvSpPr/>
          <p:nvPr/>
        </p:nvSpPr>
        <p:spPr>
          <a:xfrm>
            <a:off x="2324100" y="1217752"/>
            <a:ext cx="474345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Let’s see how well you are</a:t>
            </a:r>
            <a:endParaRPr lang="zh-CN" altLang="en-US" sz="2800" b="1" dirty="0">
              <a:solidFill>
                <a:srgbClr val="132584"/>
              </a:solidFill>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4" name="墨迹 3"/>
              <p14:cNvContentPartPr/>
              <p14:nvPr/>
            </p14:nvContentPartPr>
            <p14:xfrm>
              <a:off x="6146640" y="4025880"/>
              <a:ext cx="360" cy="360"/>
            </p14:xfrm>
          </p:contentPart>
        </mc:Choice>
        <mc:Fallback xmlns="">
          <p:pic>
            <p:nvPicPr>
              <p:cNvPr id="4" name="墨迹 3"/>
              <p:cNvPicPr/>
              <p:nvPr/>
            </p:nvPicPr>
            <p:blipFill>
              <a:blip r:embed="rId4"/>
              <a:stretch>
                <a:fillRect/>
              </a:stretch>
            </p:blipFill>
            <p:spPr>
              <a:xfrm>
                <a:off x="6137280" y="4016520"/>
                <a:ext cx="190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墨迹 4"/>
              <p14:cNvContentPartPr/>
              <p14:nvPr/>
            </p14:nvContentPartPr>
            <p14:xfrm>
              <a:off x="1464120" y="3500640"/>
              <a:ext cx="5526360" cy="1082160"/>
            </p14:xfrm>
          </p:contentPart>
        </mc:Choice>
        <mc:Fallback>
          <p:pic>
            <p:nvPicPr>
              <p:cNvPr id="5" name="墨迹 4"/>
              <p:cNvPicPr/>
              <p:nvPr/>
            </p:nvPicPr>
            <p:blipFill>
              <a:blip r:embed="rId6"/>
              <a:stretch>
                <a:fillRect/>
              </a:stretch>
            </p:blipFill>
            <p:spPr>
              <a:xfrm>
                <a:off x="1455480" y="3493080"/>
                <a:ext cx="5542920" cy="1098000"/>
              </a:xfrm>
              <a:prstGeom prst="rect">
                <a:avLst/>
              </a:prstGeom>
            </p:spPr>
          </p:pic>
        </mc:Fallback>
      </mc:AlternateContent>
    </p:spTree>
    <p:extLst>
      <p:ext uri="{BB962C8B-B14F-4D97-AF65-F5344CB8AC3E}">
        <p14:creationId xmlns:p14="http://schemas.microsoft.com/office/powerpoint/2010/main" val="428564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xEl>
                                              <p:pRg st="2" end="2"/>
                                            </p:txEl>
                                          </p:spTgt>
                                        </p:tgtEl>
                                        <p:attrNameLst>
                                          <p:attrName>style.visibility</p:attrName>
                                        </p:attrNameLst>
                                      </p:cBhvr>
                                      <p:to>
                                        <p:strVal val="visible"/>
                                      </p:to>
                                    </p:set>
                                    <p:animEffect transition="in" filter="fade">
                                      <p:cBhvr>
                                        <p:cTn id="33" dur="500"/>
                                        <p:tgtEl>
                                          <p:spTgt spid="16">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xEl>
                                              <p:pRg st="3" end="3"/>
                                            </p:txEl>
                                          </p:spTgt>
                                        </p:tgtEl>
                                        <p:attrNameLst>
                                          <p:attrName>style.visibility</p:attrName>
                                        </p:attrNameLst>
                                      </p:cBhvr>
                                      <p:to>
                                        <p:strVal val="visible"/>
                                      </p:to>
                                    </p:set>
                                    <p:animEffect transition="in" filter="fade">
                                      <p:cBhvr>
                                        <p:cTn id="43" dur="500"/>
                                        <p:tgtEl>
                                          <p:spTgt spid="16">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8" grpId="0" animBg="1"/>
      <p:bldP spid="20" grpId="0" animBg="1"/>
      <p:bldP spid="8" grpId="0"/>
      <p:bldP spid="23" grpId="0"/>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Rules</a:t>
            </a:r>
            <a:endParaRPr lang="zh-CN" altLang="zh-CN" dirty="0" smtClean="0">
              <a:latin typeface="Cambria" panose="02040503050406030204" pitchFamily="18" charset="0"/>
            </a:endParaRPr>
          </a:p>
        </p:txBody>
      </p:sp>
      <p:sp>
        <p:nvSpPr>
          <p:cNvPr id="8" name="矩形 7"/>
          <p:cNvSpPr/>
          <p:nvPr/>
        </p:nvSpPr>
        <p:spPr>
          <a:xfrm>
            <a:off x="416822" y="1371600"/>
            <a:ext cx="8157955" cy="4154984"/>
          </a:xfrm>
          <a:prstGeom prst="rect">
            <a:avLst/>
          </a:prstGeom>
        </p:spPr>
        <p:txBody>
          <a:bodyPr wrap="square">
            <a:spAutoFit/>
          </a:bodyPr>
          <a:lstStyle/>
          <a:p>
            <a:pPr marL="342900" indent="-342900">
              <a:buFont typeface="Arial" panose="020B0604020202020204" pitchFamily="34" charset="0"/>
              <a:buChar char="•"/>
            </a:pPr>
            <a:r>
              <a:rPr lang="en-US" altLang="zh-CN" dirty="0" smtClean="0">
                <a:solidFill>
                  <a:srgbClr val="132584"/>
                </a:solidFill>
                <a:latin typeface="Cambria" panose="02040503050406030204" pitchFamily="18" charset="0"/>
              </a:rPr>
              <a:t>25mins per Section</a:t>
            </a:r>
          </a:p>
          <a:p>
            <a:pPr marL="342900" indent="-342900">
              <a:buFont typeface="Arial" panose="020B0604020202020204" pitchFamily="34" charset="0"/>
              <a:buChar char="•"/>
            </a:pPr>
            <a:endParaRPr lang="en-US" altLang="zh-CN" dirty="0" smtClean="0">
              <a:solidFill>
                <a:srgbClr val="132584"/>
              </a:solidFill>
              <a:latin typeface="Cambria" panose="02040503050406030204" pitchFamily="18" charset="0"/>
            </a:endParaRPr>
          </a:p>
          <a:p>
            <a:pPr marL="342900" indent="-342900">
              <a:buFont typeface="Arial" panose="020B0604020202020204" pitchFamily="34" charset="0"/>
              <a:buChar char="•"/>
            </a:pPr>
            <a:r>
              <a:rPr lang="en-US" altLang="zh-CN" dirty="0" smtClean="0">
                <a:solidFill>
                  <a:srgbClr val="132584"/>
                </a:solidFill>
                <a:latin typeface="Cambria" panose="02040503050406030204" pitchFamily="18" charset="0"/>
              </a:rPr>
              <a:t>5mins break after a Section</a:t>
            </a:r>
          </a:p>
          <a:p>
            <a:pPr marL="342900" indent="-342900">
              <a:buFont typeface="Arial" panose="020B0604020202020204" pitchFamily="34" charset="0"/>
              <a:buChar char="•"/>
            </a:pPr>
            <a:endParaRPr lang="en-US" altLang="zh-CN" dirty="0">
              <a:solidFill>
                <a:srgbClr val="132584"/>
              </a:solidFill>
              <a:latin typeface="Cambria" panose="02040503050406030204" pitchFamily="18" charset="0"/>
            </a:endParaRPr>
          </a:p>
          <a:p>
            <a:pPr marL="342900" indent="-342900">
              <a:buFont typeface="Arial" panose="020B0604020202020204" pitchFamily="34" charset="0"/>
              <a:buChar char="•"/>
            </a:pPr>
            <a:r>
              <a:rPr lang="en-US" altLang="zh-CN" dirty="0" smtClean="0">
                <a:solidFill>
                  <a:srgbClr val="132584"/>
                </a:solidFill>
                <a:latin typeface="Cambria" panose="02040503050406030204" pitchFamily="18" charset="0"/>
              </a:rPr>
              <a:t>10:10-10:35</a:t>
            </a:r>
          </a:p>
          <a:p>
            <a:pPr marL="342900" indent="-342900">
              <a:buFont typeface="Arial" panose="020B0604020202020204" pitchFamily="34" charset="0"/>
              <a:buChar char="•"/>
            </a:pPr>
            <a:endParaRPr lang="en-US" altLang="zh-CN" dirty="0">
              <a:solidFill>
                <a:srgbClr val="132584"/>
              </a:solidFill>
              <a:latin typeface="Cambria" panose="02040503050406030204" pitchFamily="18" charset="0"/>
            </a:endParaRPr>
          </a:p>
          <a:p>
            <a:pPr marL="342900" indent="-342900">
              <a:buFont typeface="Arial" panose="020B0604020202020204" pitchFamily="34" charset="0"/>
              <a:buChar char="•"/>
            </a:pPr>
            <a:r>
              <a:rPr lang="en-US" altLang="zh-CN" dirty="0" smtClean="0">
                <a:solidFill>
                  <a:srgbClr val="132584"/>
                </a:solidFill>
                <a:latin typeface="Cambria" panose="02040503050406030204" pitchFamily="18" charset="0"/>
              </a:rPr>
              <a:t>10:40-11:05</a:t>
            </a:r>
          </a:p>
          <a:p>
            <a:pPr marL="342900" indent="-342900">
              <a:buFont typeface="Arial" panose="020B0604020202020204" pitchFamily="34" charset="0"/>
              <a:buChar char="•"/>
            </a:pPr>
            <a:endParaRPr lang="en-US" altLang="zh-CN" dirty="0">
              <a:solidFill>
                <a:srgbClr val="132584"/>
              </a:solidFill>
              <a:latin typeface="Cambria" panose="02040503050406030204" pitchFamily="18" charset="0"/>
            </a:endParaRPr>
          </a:p>
          <a:p>
            <a:pPr marL="342900" indent="-342900">
              <a:buFont typeface="Arial" panose="020B0604020202020204" pitchFamily="34" charset="0"/>
              <a:buChar char="•"/>
            </a:pPr>
            <a:r>
              <a:rPr lang="en-US" altLang="zh-CN" dirty="0" smtClean="0">
                <a:solidFill>
                  <a:srgbClr val="132584"/>
                </a:solidFill>
                <a:latin typeface="Cambria" panose="02040503050406030204" pitchFamily="18" charset="0"/>
              </a:rPr>
              <a:t>11:10-11:35</a:t>
            </a:r>
          </a:p>
          <a:p>
            <a:pPr marL="342900" indent="-342900">
              <a:buFont typeface="Arial" panose="020B0604020202020204" pitchFamily="34" charset="0"/>
              <a:buChar char="•"/>
            </a:pPr>
            <a:endParaRPr lang="en-US" altLang="zh-CN" dirty="0">
              <a:solidFill>
                <a:srgbClr val="132584"/>
              </a:solidFill>
              <a:latin typeface="Cambria" panose="02040503050406030204" pitchFamily="18" charset="0"/>
            </a:endParaRPr>
          </a:p>
          <a:p>
            <a:pPr marL="342900" indent="-342900">
              <a:buFont typeface="Arial" panose="020B0604020202020204" pitchFamily="34" charset="0"/>
              <a:buChar char="•"/>
            </a:pPr>
            <a:r>
              <a:rPr lang="en-US" altLang="zh-CN" dirty="0" smtClean="0">
                <a:solidFill>
                  <a:srgbClr val="132584"/>
                </a:solidFill>
                <a:latin typeface="Cambria" panose="02040503050406030204" pitchFamily="18" charset="0"/>
              </a:rPr>
              <a:t>11:40-12:00</a:t>
            </a: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3223080" y="2957040"/>
              <a:ext cx="534960" cy="236160"/>
            </p14:xfrm>
          </p:contentPart>
        </mc:Choice>
        <mc:Fallback>
          <p:pic>
            <p:nvPicPr>
              <p:cNvPr id="2" name="墨迹 1"/>
              <p:cNvPicPr/>
              <p:nvPr/>
            </p:nvPicPr>
            <p:blipFill>
              <a:blip r:embed="rId4"/>
              <a:stretch>
                <a:fillRect/>
              </a:stretch>
            </p:blipFill>
            <p:spPr>
              <a:xfrm>
                <a:off x="3214080" y="2952720"/>
                <a:ext cx="550800" cy="247320"/>
              </a:xfrm>
              <a:prstGeom prst="rect">
                <a:avLst/>
              </a:prstGeom>
            </p:spPr>
          </p:pic>
        </mc:Fallback>
      </mc:AlternateContent>
    </p:spTree>
    <p:extLst>
      <p:ext uri="{BB962C8B-B14F-4D97-AF65-F5344CB8AC3E}">
        <p14:creationId xmlns:p14="http://schemas.microsoft.com/office/powerpoint/2010/main" val="34774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fade">
                                      <p:cBhvr>
                                        <p:cTn id="27" dur="500"/>
                                        <p:tgtEl>
                                          <p:spTgt spid="8">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10" end="10"/>
                                            </p:txEl>
                                          </p:spTgt>
                                        </p:tgtEl>
                                        <p:attrNameLst>
                                          <p:attrName>style.visibility</p:attrName>
                                        </p:attrNameLst>
                                      </p:cBhvr>
                                      <p:to>
                                        <p:strVal val="visible"/>
                                      </p:to>
                                    </p:set>
                                    <p:animEffect transition="in" filter="fade">
                                      <p:cBhvr>
                                        <p:cTn id="32"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1396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What</a:t>
            </a:r>
            <a:endParaRPr lang="zh-CN" altLang="zh-CN" sz="3200" dirty="0" smtClean="0">
              <a:latin typeface="Cambria" panose="02040503050406030204" pitchFamily="18" charset="0"/>
            </a:endParaRPr>
          </a:p>
        </p:txBody>
      </p:sp>
      <p:sp>
        <p:nvSpPr>
          <p:cNvPr id="4" name="矩形 3"/>
          <p:cNvSpPr/>
          <p:nvPr/>
        </p:nvSpPr>
        <p:spPr>
          <a:xfrm>
            <a:off x="228600" y="1234619"/>
            <a:ext cx="8686800" cy="4708981"/>
          </a:xfrm>
          <a:prstGeom prst="rect">
            <a:avLst/>
          </a:prstGeom>
        </p:spPr>
        <p:txBody>
          <a:bodyPr wrap="square">
            <a:spAutoFit/>
          </a:bodyPr>
          <a:lstStyle/>
          <a:p>
            <a:pPr marL="342900" indent="-342900">
              <a:buAutoNum type="arabicPeriod"/>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 test case that represents a valid scalene triangle? (Note that test cases such as 1, 2, 3 and 2, 5, 10 do not warrant a yes answer because a triangle having these dimensions is not valid.) </a:t>
            </a:r>
            <a:endParaRPr lang="en-US" altLang="zh-CN" sz="2000" dirty="0" smtClean="0">
              <a:latin typeface="Cambria" panose="02040503050406030204" pitchFamily="18" charset="0"/>
            </a:endParaRPr>
          </a:p>
          <a:p>
            <a:pPr marL="342900" indent="-342900">
              <a:buAutoNum type="arabicPeriod"/>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 test case that represents a valid equilateral triangle? </a:t>
            </a:r>
            <a:endParaRPr lang="en-US" altLang="zh-CN" sz="2000" dirty="0" smtClean="0">
              <a:latin typeface="Cambria" panose="02040503050406030204" pitchFamily="18" charset="0"/>
            </a:endParaRPr>
          </a:p>
          <a:p>
            <a:pPr marL="342900" indent="-342900">
              <a:buAutoNum type="arabicPeriod"/>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 test case that represents a valid isosceles triangle? (Note that a test case representing 2, 2, 4 would not count because it is not a valid triangle.) </a:t>
            </a:r>
            <a:endParaRPr lang="en-US" altLang="zh-CN" sz="2000" dirty="0" smtClean="0">
              <a:latin typeface="Cambria" panose="02040503050406030204" pitchFamily="18" charset="0"/>
            </a:endParaRPr>
          </a:p>
          <a:p>
            <a:pPr marL="342900" indent="-342900">
              <a:buAutoNum type="arabicPeriod"/>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at least three test cases that represent valid isosceles triangles such that you have tried all three permutations of two equal sides (such as, 3, 3, 4; 3, 4, 3; and 4, 3, 3)? </a:t>
            </a:r>
            <a:endParaRPr lang="en-US" altLang="zh-CN" sz="2000" dirty="0" smtClean="0">
              <a:latin typeface="Cambria" panose="02040503050406030204" pitchFamily="18" charset="0"/>
            </a:endParaRPr>
          </a:p>
          <a:p>
            <a:pPr marL="342900" indent="-342900">
              <a:buAutoNum type="arabicPeriod"/>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 test case in which one side has a zero value? </a:t>
            </a:r>
            <a:endParaRPr lang="en-US" altLang="zh-CN" sz="2000" dirty="0" smtClean="0">
              <a:latin typeface="Cambria" panose="02040503050406030204" pitchFamily="18" charset="0"/>
            </a:endParaRPr>
          </a:p>
          <a:p>
            <a:pPr marL="342900" indent="-342900">
              <a:buAutoNum type="arabicPeriod"/>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 test case in which one side has a negative value? </a:t>
            </a:r>
            <a:endParaRPr lang="en-US" altLang="zh-CN" sz="2000" dirty="0" smtClean="0">
              <a:latin typeface="Cambria" panose="02040503050406030204" pitchFamily="18" charset="0"/>
            </a:endParaRPr>
          </a:p>
          <a:p>
            <a:pPr marL="342900" indent="-342900">
              <a:buAutoNum type="arabicPeriod"/>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 test case with three integers greater than zero such that the sum of two of the numbers is equal to the third? (That is, if the program said that 1, 2, 3 represents a scalene triangle, it would contain a bug.) </a:t>
            </a:r>
            <a:endParaRPr lang="en-US" altLang="zh-CN" sz="2000" dirty="0" smtClean="0">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161280" y="1107360"/>
              <a:ext cx="6031080" cy="5411880"/>
            </p14:xfrm>
          </p:contentPart>
        </mc:Choice>
        <mc:Fallback>
          <p:pic>
            <p:nvPicPr>
              <p:cNvPr id="2" name="墨迹 1"/>
              <p:cNvPicPr/>
              <p:nvPr/>
            </p:nvPicPr>
            <p:blipFill>
              <a:blip r:embed="rId4"/>
              <a:stretch>
                <a:fillRect/>
              </a:stretch>
            </p:blipFill>
            <p:spPr>
              <a:xfrm>
                <a:off x="153000" y="1103760"/>
                <a:ext cx="6048000" cy="5421960"/>
              </a:xfrm>
              <a:prstGeom prst="rect">
                <a:avLst/>
              </a:prstGeom>
            </p:spPr>
          </p:pic>
        </mc:Fallback>
      </mc:AlternateContent>
    </p:spTree>
    <p:extLst>
      <p:ext uri="{BB962C8B-B14F-4D97-AF65-F5344CB8AC3E}">
        <p14:creationId xmlns:p14="http://schemas.microsoft.com/office/powerpoint/2010/main" val="309922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What</a:t>
            </a:r>
            <a:endParaRPr lang="zh-CN" altLang="zh-CN" sz="3200" dirty="0" smtClean="0">
              <a:latin typeface="Cambria" panose="02040503050406030204" pitchFamily="18" charset="0"/>
            </a:endParaRPr>
          </a:p>
        </p:txBody>
      </p:sp>
      <p:sp>
        <p:nvSpPr>
          <p:cNvPr id="4" name="矩形 3"/>
          <p:cNvSpPr/>
          <p:nvPr/>
        </p:nvSpPr>
        <p:spPr>
          <a:xfrm>
            <a:off x="304800" y="1310819"/>
            <a:ext cx="8686800" cy="4093428"/>
          </a:xfrm>
          <a:prstGeom prst="rect">
            <a:avLst/>
          </a:prstGeom>
        </p:spPr>
        <p:txBody>
          <a:bodyPr wrap="square">
            <a:spAutoFit/>
          </a:bodyPr>
          <a:lstStyle/>
          <a:p>
            <a:pPr marL="342900" indent="-342900">
              <a:buFont typeface="+mj-lt"/>
              <a:buAutoNum type="arabicPeriod" startAt="8"/>
            </a:pPr>
            <a:r>
              <a:rPr lang="en-US" altLang="zh-CN" sz="2000" dirty="0">
                <a:latin typeface="Cambria" panose="02040503050406030204" pitchFamily="18" charset="0"/>
              </a:rPr>
              <a:t>Do you have at least three test cases in category 7 such that you have tried all three permutations where the length of one side is equal to the sum of the lengths of the other two sides (e.g., 1, 2, 3; 1, 3, 2; and 3, 1, 2)? </a:t>
            </a:r>
            <a:endParaRPr lang="en-US" altLang="zh-CN" sz="2000" dirty="0" smtClean="0"/>
          </a:p>
          <a:p>
            <a:pPr marL="342900" indent="-342900">
              <a:buFont typeface="+mj-lt"/>
              <a:buAutoNum type="arabicPeriod" startAt="8"/>
            </a:pPr>
            <a:r>
              <a:rPr lang="en-US" altLang="zh-CN" sz="2000" dirty="0">
                <a:latin typeface="Cambria" panose="02040503050406030204" pitchFamily="18" charset="0"/>
              </a:rPr>
              <a:t>Do you have a test case with three integers greater than zero such that the sum of two of the numbers is less than the third (such as 1, 2, 4 or 12, 15, 30)? </a:t>
            </a:r>
          </a:p>
          <a:p>
            <a:pPr marL="342900" indent="-342900">
              <a:buAutoNum type="arabicPeriod" startAt="8"/>
            </a:pPr>
            <a:r>
              <a:rPr lang="en-US" altLang="zh-CN" sz="2000" dirty="0">
                <a:latin typeface="Cambria" panose="02040503050406030204" pitchFamily="18" charset="0"/>
              </a:rPr>
              <a:t>Do you have at least three test cases in category 9 such that you have tried all three permutations (e.g., 1, 2, 4; 1, 4, 2; and 4, 1, 2)? </a:t>
            </a:r>
          </a:p>
          <a:p>
            <a:pPr marL="342900" indent="-342900">
              <a:buAutoNum type="arabicPeriod" startAt="8"/>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 test case in which all sides are zero (0, 0, 0)? </a:t>
            </a:r>
          </a:p>
          <a:p>
            <a:pPr marL="342900" indent="-342900">
              <a:buAutoNum type="arabicPeriod" startAt="8"/>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at least one test case specifying </a:t>
            </a:r>
            <a:r>
              <a:rPr lang="en-US" altLang="zh-CN" sz="2000" dirty="0" smtClean="0">
                <a:latin typeface="Cambria" panose="02040503050406030204" pitchFamily="18" charset="0"/>
              </a:rPr>
              <a:t>non-integer </a:t>
            </a:r>
            <a:r>
              <a:rPr lang="en-US" altLang="zh-CN" sz="2000" dirty="0">
                <a:latin typeface="Cambria" panose="02040503050406030204" pitchFamily="18" charset="0"/>
              </a:rPr>
              <a:t>values (such as 2.5, 3.5, 5.5)? </a:t>
            </a:r>
          </a:p>
          <a:p>
            <a:pPr marL="342900" indent="-342900">
              <a:buAutoNum type="arabicPeriod" startAt="8"/>
            </a:pPr>
            <a:r>
              <a:rPr lang="en-US" altLang="zh-CN" sz="2000" dirty="0" smtClean="0">
                <a:latin typeface="Cambria" panose="02040503050406030204" pitchFamily="18" charset="0"/>
              </a:rPr>
              <a:t>Do </a:t>
            </a:r>
            <a:r>
              <a:rPr lang="en-US" altLang="zh-CN" sz="2000" dirty="0">
                <a:latin typeface="Cambria" panose="02040503050406030204" pitchFamily="18" charset="0"/>
              </a:rPr>
              <a:t>you have at least one test case specifying the wrong number of values (two rather than three integers, for example)? </a:t>
            </a:r>
          </a:p>
        </p:txBody>
      </p:sp>
      <p:sp>
        <p:nvSpPr>
          <p:cNvPr id="5" name="矩形 4"/>
          <p:cNvSpPr/>
          <p:nvPr/>
        </p:nvSpPr>
        <p:spPr>
          <a:xfrm>
            <a:off x="1447800" y="5493603"/>
            <a:ext cx="7543800" cy="830997"/>
          </a:xfrm>
          <a:prstGeom prst="rect">
            <a:avLst/>
          </a:prstGeom>
        </p:spPr>
        <p:txBody>
          <a:bodyPr wrap="square">
            <a:spAutoFit/>
          </a:bodyPr>
          <a:lstStyle/>
          <a:p>
            <a:pPr marL="342900" indent="-342900">
              <a:buFont typeface="Wingdings" panose="05000000000000000000" pitchFamily="2" charset="2"/>
              <a:buChar char="n"/>
            </a:pPr>
            <a:r>
              <a:rPr lang="en-US" altLang="zh-CN" dirty="0" smtClean="0">
                <a:solidFill>
                  <a:srgbClr val="132584"/>
                </a:solidFill>
                <a:latin typeface="Cambria" panose="02040503050406030204" pitchFamily="18" charset="0"/>
              </a:rPr>
              <a:t>How many </a:t>
            </a:r>
            <a:r>
              <a:rPr lang="en-US" altLang="zh-CN" dirty="0" smtClean="0">
                <a:solidFill>
                  <a:srgbClr val="FF0000"/>
                </a:solidFill>
                <a:latin typeface="Cambria" panose="02040503050406030204" pitchFamily="18" charset="0"/>
              </a:rPr>
              <a:t>“Yes” </a:t>
            </a:r>
            <a:r>
              <a:rPr lang="en-US" altLang="zh-CN" dirty="0" smtClean="0">
                <a:solidFill>
                  <a:srgbClr val="132584"/>
                </a:solidFill>
                <a:latin typeface="Cambria" panose="02040503050406030204" pitchFamily="18" charset="0"/>
              </a:rPr>
              <a:t>you got?</a:t>
            </a:r>
          </a:p>
          <a:p>
            <a:pPr marL="342900" indent="-342900">
              <a:buFont typeface="Wingdings" panose="05000000000000000000" pitchFamily="2" charset="2"/>
              <a:buChar char="n"/>
            </a:pPr>
            <a:r>
              <a:rPr lang="en-US" altLang="zh-CN" dirty="0" smtClean="0">
                <a:solidFill>
                  <a:srgbClr val="132584"/>
                </a:solidFill>
                <a:latin typeface="Cambria" panose="02040503050406030204" pitchFamily="18" charset="0"/>
              </a:rPr>
              <a:t>Average </a:t>
            </a:r>
            <a:r>
              <a:rPr lang="en-US" altLang="zh-CN" dirty="0" smtClean="0">
                <a:solidFill>
                  <a:srgbClr val="FF0000"/>
                </a:solidFill>
                <a:latin typeface="Cambria" panose="02040503050406030204" pitchFamily="18" charset="0"/>
              </a:rPr>
              <a:t>7.8</a:t>
            </a:r>
            <a:r>
              <a:rPr lang="en-US" altLang="zh-CN" dirty="0" smtClean="0">
                <a:solidFill>
                  <a:srgbClr val="132584"/>
                </a:solidFill>
                <a:latin typeface="Cambria" panose="02040503050406030204" pitchFamily="18" charset="0"/>
              </a:rPr>
              <a:t> for the professional programmers</a:t>
            </a:r>
            <a:endParaRPr lang="zh-CN" altLang="en-US" dirty="0">
              <a:solidFill>
                <a:srgbClr val="132584"/>
              </a:solidFill>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1753200" y="3822480"/>
              <a:ext cx="6608160" cy="2758680"/>
            </p14:xfrm>
          </p:contentPart>
        </mc:Choice>
        <mc:Fallback>
          <p:pic>
            <p:nvPicPr>
              <p:cNvPr id="2" name="墨迹 1"/>
              <p:cNvPicPr/>
              <p:nvPr/>
            </p:nvPicPr>
            <p:blipFill>
              <a:blip r:embed="rId4"/>
              <a:stretch>
                <a:fillRect/>
              </a:stretch>
            </p:blipFill>
            <p:spPr>
              <a:xfrm>
                <a:off x="1746720" y="3817440"/>
                <a:ext cx="6622560" cy="2770200"/>
              </a:xfrm>
              <a:prstGeom prst="rect">
                <a:avLst/>
              </a:prstGeom>
            </p:spPr>
          </p:pic>
        </mc:Fallback>
      </mc:AlternateContent>
    </p:spTree>
    <p:extLst>
      <p:ext uri="{BB962C8B-B14F-4D97-AF65-F5344CB8AC3E}">
        <p14:creationId xmlns:p14="http://schemas.microsoft.com/office/powerpoint/2010/main" val="369267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fade">
                                      <p:cBhvr>
                                        <p:cTn id="37" dur="500"/>
                                        <p:tgtEl>
                                          <p:spTgt spid="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fade">
                                      <p:cBhvr>
                                        <p:cTn id="4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15" name="Rectangle 2"/>
          <p:cNvSpPr txBox="1">
            <a:spLocks noChangeArrowheads="1"/>
          </p:cNvSpPr>
          <p:nvPr/>
        </p:nvSpPr>
        <p:spPr bwMode="auto">
          <a:xfrm>
            <a:off x="6096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What is a computer </a:t>
            </a:r>
            <a:r>
              <a:rPr lang="en-US" altLang="zh-CN" sz="3200" dirty="0" smtClean="0">
                <a:solidFill>
                  <a:srgbClr val="FF0000"/>
                </a:solidFill>
                <a:latin typeface="Cambria" panose="02040503050406030204" pitchFamily="18" charset="0"/>
              </a:rPr>
              <a:t>bug</a:t>
            </a:r>
            <a:r>
              <a:rPr lang="en-US" altLang="zh-CN" sz="3200" dirty="0" smtClean="0">
                <a:latin typeface="Cambria" panose="02040503050406030204" pitchFamily="18" charset="0"/>
              </a:rPr>
              <a:t>?</a:t>
            </a:r>
          </a:p>
        </p:txBody>
      </p:sp>
      <p:sp>
        <p:nvSpPr>
          <p:cNvPr id="18" name="Rectangle 3"/>
          <p:cNvSpPr txBox="1">
            <a:spLocks noChangeArrowheads="1"/>
          </p:cNvSpPr>
          <p:nvPr/>
        </p:nvSpPr>
        <p:spPr bwMode="auto">
          <a:xfrm>
            <a:off x="76200" y="1981200"/>
            <a:ext cx="883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000" dirty="0" smtClean="0">
                <a:latin typeface="Cambria" panose="02040503050406030204" pitchFamily="18" charset="0"/>
              </a:rPr>
              <a:t>In 1947 Harvard University was operating a room-sized computer called the </a:t>
            </a:r>
            <a:r>
              <a:rPr lang="en-US" altLang="zh-CN" sz="2000" dirty="0" smtClean="0">
                <a:solidFill>
                  <a:srgbClr val="FF0000"/>
                </a:solidFill>
                <a:latin typeface="Cambria" panose="02040503050406030204" pitchFamily="18" charset="0"/>
              </a:rPr>
              <a:t>Mark II</a:t>
            </a:r>
            <a:r>
              <a:rPr lang="en-US" altLang="zh-CN" sz="2000" dirty="0" smtClean="0">
                <a:latin typeface="Cambria" panose="02040503050406030204" pitchFamily="18" charset="0"/>
              </a:rPr>
              <a:t>.</a:t>
            </a:r>
          </a:p>
          <a:p>
            <a:pPr eaLnBrk="1" hangingPunct="1">
              <a:lnSpc>
                <a:spcPct val="90000"/>
              </a:lnSpc>
            </a:pPr>
            <a:endParaRPr lang="en-US" altLang="zh-CN" sz="2000" dirty="0">
              <a:latin typeface="Cambria" panose="02040503050406030204" pitchFamily="18" charset="0"/>
            </a:endParaRPr>
          </a:p>
          <a:p>
            <a:pPr eaLnBrk="1" hangingPunct="1">
              <a:lnSpc>
                <a:spcPct val="90000"/>
              </a:lnSpc>
            </a:pPr>
            <a:endParaRPr lang="en-US" altLang="zh-CN" sz="2000" dirty="0" smtClean="0">
              <a:latin typeface="Cambria" panose="02040503050406030204" pitchFamily="18" charset="0"/>
            </a:endParaRPr>
          </a:p>
          <a:p>
            <a:pPr eaLnBrk="1" hangingPunct="1">
              <a:lnSpc>
                <a:spcPct val="90000"/>
              </a:lnSpc>
            </a:pPr>
            <a:endParaRPr lang="en-US" altLang="zh-CN" sz="2000" dirty="0">
              <a:latin typeface="Cambria" panose="02040503050406030204" pitchFamily="18" charset="0"/>
            </a:endParaRPr>
          </a:p>
          <a:p>
            <a:pPr marL="0" indent="0" eaLnBrk="1" hangingPunct="1">
              <a:lnSpc>
                <a:spcPct val="90000"/>
              </a:lnSpc>
              <a:buNone/>
            </a:pPr>
            <a:endParaRPr lang="en-US" altLang="zh-CN" sz="2000" dirty="0" smtClean="0">
              <a:latin typeface="Cambria" panose="02040503050406030204" pitchFamily="18" charset="0"/>
            </a:endParaRPr>
          </a:p>
          <a:p>
            <a:pPr marL="0" indent="0" eaLnBrk="1" hangingPunct="1">
              <a:lnSpc>
                <a:spcPct val="90000"/>
              </a:lnSpc>
              <a:buNone/>
            </a:pPr>
            <a:endParaRPr lang="en-US" altLang="zh-CN" sz="2000" dirty="0" smtClean="0">
              <a:latin typeface="Cambria" panose="02040503050406030204" pitchFamily="18" charset="0"/>
            </a:endParaRPr>
          </a:p>
          <a:p>
            <a:pPr eaLnBrk="1" hangingPunct="1">
              <a:lnSpc>
                <a:spcPct val="90000"/>
              </a:lnSpc>
            </a:pPr>
            <a:endParaRPr lang="en-US" altLang="zh-CN" sz="2000" dirty="0" smtClean="0">
              <a:latin typeface="Cambria" panose="02040503050406030204" pitchFamily="18" charset="0"/>
            </a:endParaRPr>
          </a:p>
          <a:p>
            <a:pPr eaLnBrk="1" hangingPunct="1">
              <a:lnSpc>
                <a:spcPct val="90000"/>
              </a:lnSpc>
            </a:pPr>
            <a:endParaRPr lang="en-US" altLang="zh-CN" sz="2000" dirty="0">
              <a:latin typeface="Cambria" panose="02040503050406030204" pitchFamily="18" charset="0"/>
            </a:endParaRPr>
          </a:p>
          <a:p>
            <a:pPr eaLnBrk="1" hangingPunct="1">
              <a:lnSpc>
                <a:spcPct val="90000"/>
              </a:lnSpc>
            </a:pPr>
            <a:r>
              <a:rPr lang="en-US" altLang="zh-CN" sz="2000" dirty="0" smtClean="0">
                <a:latin typeface="Cambria" panose="02040503050406030204" pitchFamily="18" charset="0"/>
              </a:rPr>
              <a:t>A </a:t>
            </a:r>
            <a:r>
              <a:rPr lang="en-US" altLang="zh-CN" sz="2000" dirty="0" smtClean="0">
                <a:latin typeface="Cambria" panose="02040503050406030204" pitchFamily="18" charset="0"/>
              </a:rPr>
              <a:t>moth flew into the computer and was zapped by the high voltage when it landed on a relay.</a:t>
            </a:r>
          </a:p>
          <a:p>
            <a:pPr eaLnBrk="1" hangingPunct="1">
              <a:lnSpc>
                <a:spcPct val="90000"/>
              </a:lnSpc>
            </a:pPr>
            <a:r>
              <a:rPr lang="en-US" altLang="zh-CN" sz="2000" dirty="0" smtClean="0">
                <a:latin typeface="Cambria" panose="02040503050406030204" pitchFamily="18" charset="0"/>
              </a:rPr>
              <a:t>Hence, the </a:t>
            </a:r>
            <a:r>
              <a:rPr lang="en-US" altLang="zh-CN" sz="2000" dirty="0" smtClean="0">
                <a:solidFill>
                  <a:srgbClr val="FF0000"/>
                </a:solidFill>
                <a:latin typeface="Cambria" panose="02040503050406030204" pitchFamily="18" charset="0"/>
              </a:rPr>
              <a:t>first computer bug</a:t>
            </a:r>
            <a:r>
              <a:rPr lang="en-US" altLang="zh-CN" sz="2000" dirty="0" smtClean="0">
                <a:latin typeface="Cambria" panose="02040503050406030204" pitchFamily="18" charset="0"/>
              </a:rPr>
              <a:t>!</a:t>
            </a:r>
          </a:p>
        </p:txBody>
      </p:sp>
      <p:pic>
        <p:nvPicPr>
          <p:cNvPr id="1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743200"/>
            <a:ext cx="2458074" cy="194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5600" y="2886879"/>
            <a:ext cx="2565400"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xEl>
                                              <p:pRg st="8" end="8"/>
                                            </p:txEl>
                                          </p:spTgt>
                                        </p:tgtEl>
                                        <p:attrNameLst>
                                          <p:attrName>style.visibility</p:attrName>
                                        </p:attrNameLst>
                                      </p:cBhvr>
                                      <p:to>
                                        <p:strVal val="visible"/>
                                      </p:to>
                                    </p:set>
                                    <p:animEffect transition="in" filter="fade">
                                      <p:cBhvr>
                                        <p:cTn id="22" dur="500"/>
                                        <p:tgtEl>
                                          <p:spTgt spid="18">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xEl>
                                              <p:pRg st="9" end="9"/>
                                            </p:txEl>
                                          </p:spTgt>
                                        </p:tgtEl>
                                        <p:attrNameLst>
                                          <p:attrName>style.visibility</p:attrName>
                                        </p:attrNameLst>
                                      </p:cBhvr>
                                      <p:to>
                                        <p:strVal val="visible"/>
                                      </p:to>
                                    </p:set>
                                    <p:animEffect transition="in" filter="fade">
                                      <p:cBhvr>
                                        <p:cTn id="30" dur="500"/>
                                        <p:tgtEl>
                                          <p:spTgt spid="1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15" name="Rectangle 2"/>
          <p:cNvSpPr txBox="1">
            <a:spLocks noChangeArrowheads="1"/>
          </p:cNvSpPr>
          <p:nvPr/>
        </p:nvSpPr>
        <p:spPr bwMode="auto">
          <a:xfrm>
            <a:off x="8382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Grace Hopper</a:t>
            </a:r>
          </a:p>
        </p:txBody>
      </p:sp>
      <p:sp>
        <p:nvSpPr>
          <p:cNvPr id="18" name="Rectangle 3"/>
          <p:cNvSpPr txBox="1">
            <a:spLocks noChangeArrowheads="1"/>
          </p:cNvSpPr>
          <p:nvPr/>
        </p:nvSpPr>
        <p:spPr bwMode="auto">
          <a:xfrm>
            <a:off x="76200" y="2133600"/>
            <a:ext cx="6477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a:latin typeface="Cambria Math" panose="02040503050406030204" pitchFamily="18" charset="0"/>
                <a:ea typeface="Cambria Math" panose="02040503050406030204" pitchFamily="18" charset="0"/>
              </a:rPr>
              <a:t>Grace Brewster Murray Hopper was an American computer scientist and United States Navy rear admiral. </a:t>
            </a:r>
            <a:endParaRPr lang="en-US" altLang="zh-CN" sz="2400" dirty="0" smtClean="0">
              <a:latin typeface="Cambria Math" panose="02040503050406030204" pitchFamily="18" charset="0"/>
              <a:ea typeface="Cambria Math" panose="02040503050406030204" pitchFamily="18" charset="0"/>
            </a:endParaRPr>
          </a:p>
          <a:p>
            <a:pPr eaLnBrk="1" hangingPunct="1">
              <a:lnSpc>
                <a:spcPct val="90000"/>
              </a:lnSpc>
            </a:pPr>
            <a:endParaRPr lang="en-US" altLang="zh-CN" sz="2400" dirty="0" smtClean="0">
              <a:latin typeface="Cambria Math" panose="02040503050406030204" pitchFamily="18" charset="0"/>
              <a:ea typeface="Cambria Math" panose="02040503050406030204" pitchFamily="18" charset="0"/>
            </a:endParaRPr>
          </a:p>
          <a:p>
            <a:pPr eaLnBrk="1" hangingPunct="1">
              <a:lnSpc>
                <a:spcPct val="90000"/>
              </a:lnSpc>
            </a:pPr>
            <a:endParaRPr lang="en-US" altLang="zh-CN" sz="2400" dirty="0">
              <a:latin typeface="Cambria Math" panose="02040503050406030204" pitchFamily="18" charset="0"/>
              <a:ea typeface="Cambria Math" panose="02040503050406030204" pitchFamily="18" charset="0"/>
            </a:endParaRPr>
          </a:p>
          <a:p>
            <a:pPr eaLnBrk="1" hangingPunct="1">
              <a:lnSpc>
                <a:spcPct val="90000"/>
              </a:lnSpc>
            </a:pPr>
            <a:r>
              <a:rPr lang="en-US" altLang="zh-CN" sz="2400" dirty="0" smtClean="0">
                <a:latin typeface="Cambria Math" panose="02040503050406030204" pitchFamily="18" charset="0"/>
                <a:ea typeface="Cambria Math" panose="02040503050406030204" pitchFamily="18" charset="0"/>
              </a:rPr>
              <a:t>One </a:t>
            </a:r>
            <a:r>
              <a:rPr lang="en-US" altLang="zh-CN" sz="2400" dirty="0">
                <a:latin typeface="Cambria Math" panose="02040503050406030204" pitchFamily="18" charset="0"/>
                <a:ea typeface="Cambria Math" panose="02040503050406030204" pitchFamily="18" charset="0"/>
              </a:rPr>
              <a:t>of the first programmers of the Harvard Mark I computer, she was a pioneer of computer programming who invented one of the first linkers.</a:t>
            </a:r>
            <a:endParaRPr lang="en-US" altLang="zh-CN" sz="2400" dirty="0" smtClean="0">
              <a:latin typeface="Cambria Math" panose="02040503050406030204" pitchFamily="18" charset="0"/>
              <a:ea typeface="Cambria Math" panose="02040503050406030204" pitchFamily="18" charset="0"/>
            </a:endParaRPr>
          </a:p>
        </p:txBody>
      </p:sp>
      <p:pic>
        <p:nvPicPr>
          <p:cNvPr id="2050" name="Picture 2" descr="https://images2015.cnblogs.com/blog/1074477/201703/1074477-20170325225703455-151599688.png"/>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086600" y="2133600"/>
            <a:ext cx="1717170" cy="201190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bwMode="auto">
          <a:xfrm>
            <a:off x="7106985" y="4220732"/>
            <a:ext cx="1704963" cy="426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lnSpc>
                <a:spcPct val="90000"/>
              </a:lnSpc>
              <a:buNone/>
            </a:pPr>
            <a:r>
              <a:rPr lang="en-US" altLang="zh-CN" sz="2400" dirty="0" smtClean="0">
                <a:solidFill>
                  <a:srgbClr val="FF0000"/>
                </a:solidFill>
                <a:latin typeface="Cambria" panose="02040503050406030204" pitchFamily="18" charset="0"/>
              </a:rPr>
              <a:t>1906-1992</a:t>
            </a:r>
          </a:p>
        </p:txBody>
      </p:sp>
      <mc:AlternateContent xmlns:mc="http://schemas.openxmlformats.org/markup-compatibility/2006">
        <mc:Choice xmlns:p14="http://schemas.microsoft.com/office/powerpoint/2010/main" Requires="p14">
          <p:contentPart p14:bwMode="auto" r:id="rId6">
            <p14:nvContentPartPr>
              <p14:cNvPr id="3" name="墨迹 2"/>
              <p14:cNvContentPartPr/>
              <p14:nvPr/>
            </p14:nvContentPartPr>
            <p14:xfrm>
              <a:off x="6516360" y="4791960"/>
              <a:ext cx="916200" cy="806040"/>
            </p14:xfrm>
          </p:contentPart>
        </mc:Choice>
        <mc:Fallback>
          <p:pic>
            <p:nvPicPr>
              <p:cNvPr id="3" name="墨迹 2"/>
              <p:cNvPicPr/>
              <p:nvPr/>
            </p:nvPicPr>
            <p:blipFill>
              <a:blip r:embed="rId7"/>
              <a:stretch>
                <a:fillRect/>
              </a:stretch>
            </p:blipFill>
            <p:spPr>
              <a:xfrm>
                <a:off x="6507720" y="4785840"/>
                <a:ext cx="933480" cy="820080"/>
              </a:xfrm>
              <a:prstGeom prst="rect">
                <a:avLst/>
              </a:prstGeom>
            </p:spPr>
          </p:pic>
        </mc:Fallback>
      </mc:AlternateContent>
    </p:spTree>
    <p:extLst>
      <p:ext uri="{BB962C8B-B14F-4D97-AF65-F5344CB8AC3E}">
        <p14:creationId xmlns:p14="http://schemas.microsoft.com/office/powerpoint/2010/main" val="320213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3" end="3"/>
                                            </p:txEl>
                                          </p:spTgt>
                                        </p:tgtEl>
                                        <p:attrNameLst>
                                          <p:attrName>style.visibility</p:attrName>
                                        </p:attrNameLst>
                                      </p:cBhvr>
                                      <p:to>
                                        <p:strVal val="visible"/>
                                      </p:to>
                                    </p:set>
                                    <p:animEffect transition="in" filter="fade">
                                      <p:cBhvr>
                                        <p:cTn id="17" dur="500"/>
                                        <p:tgtEl>
                                          <p:spTgt spid="1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4572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Bugs a.k.a. …</a:t>
            </a:r>
          </a:p>
        </p:txBody>
      </p:sp>
      <p:sp>
        <p:nvSpPr>
          <p:cNvPr id="4" name="Rectangle 3"/>
          <p:cNvSpPr txBox="1">
            <a:spLocks noChangeArrowheads="1"/>
          </p:cNvSpPr>
          <p:nvPr/>
        </p:nvSpPr>
        <p:spPr bwMode="auto">
          <a:xfrm>
            <a:off x="1167685" y="2133600"/>
            <a:ext cx="3048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Defect</a:t>
            </a:r>
          </a:p>
          <a:p>
            <a:pPr eaLnBrk="1" hangingPunct="1"/>
            <a:r>
              <a:rPr lang="en-US" altLang="zh-CN" dirty="0" smtClean="0">
                <a:latin typeface="Cambria" panose="02040503050406030204" pitchFamily="18" charset="0"/>
              </a:rPr>
              <a:t>Fault</a:t>
            </a:r>
          </a:p>
          <a:p>
            <a:pPr eaLnBrk="1" hangingPunct="1"/>
            <a:r>
              <a:rPr lang="en-US" altLang="zh-CN" dirty="0" smtClean="0">
                <a:latin typeface="Cambria" panose="02040503050406030204" pitchFamily="18" charset="0"/>
              </a:rPr>
              <a:t>Problem</a:t>
            </a:r>
          </a:p>
          <a:p>
            <a:pPr eaLnBrk="1" hangingPunct="1"/>
            <a:r>
              <a:rPr lang="en-US" altLang="zh-CN" dirty="0" smtClean="0">
                <a:latin typeface="Cambria" panose="02040503050406030204" pitchFamily="18" charset="0"/>
              </a:rPr>
              <a:t>Error</a:t>
            </a:r>
          </a:p>
          <a:p>
            <a:pPr eaLnBrk="1" hangingPunct="1"/>
            <a:r>
              <a:rPr lang="en-US" altLang="zh-CN" dirty="0" smtClean="0">
                <a:latin typeface="Cambria" panose="02040503050406030204" pitchFamily="18" charset="0"/>
              </a:rPr>
              <a:t>Incident</a:t>
            </a:r>
          </a:p>
          <a:p>
            <a:pPr eaLnBrk="1" hangingPunct="1"/>
            <a:r>
              <a:rPr lang="en-US" altLang="zh-CN" dirty="0" smtClean="0">
                <a:latin typeface="Cambria" panose="02040503050406030204" pitchFamily="18" charset="0"/>
              </a:rPr>
              <a:t>Anomaly</a:t>
            </a:r>
          </a:p>
          <a:p>
            <a:pPr marL="0" indent="0" eaLnBrk="1" hangingPunct="1">
              <a:buNone/>
            </a:pPr>
            <a:endParaRPr lang="en-US" altLang="zh-CN" dirty="0" smtClean="0">
              <a:latin typeface="Cambria" panose="02040503050406030204" pitchFamily="18" charset="0"/>
            </a:endParaRPr>
          </a:p>
          <a:p>
            <a:pPr eaLnBrk="1" hangingPunct="1">
              <a:buFontTx/>
              <a:buNone/>
            </a:pPr>
            <a:endParaRPr lang="en-US" altLang="zh-CN" dirty="0" smtClean="0">
              <a:latin typeface="Cambria" panose="02040503050406030204" pitchFamily="18" charset="0"/>
            </a:endParaRPr>
          </a:p>
        </p:txBody>
      </p:sp>
      <p:sp>
        <p:nvSpPr>
          <p:cNvPr id="5" name="Rectangle 4"/>
          <p:cNvSpPr>
            <a:spLocks noChangeArrowheads="1"/>
          </p:cNvSpPr>
          <p:nvPr/>
        </p:nvSpPr>
        <p:spPr bwMode="auto">
          <a:xfrm>
            <a:off x="4800600" y="2133600"/>
            <a:ext cx="396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449263" indent="-449263" eaLnBrk="1" hangingPunct="1">
              <a:lnSpc>
                <a:spcPct val="110000"/>
              </a:lnSpc>
              <a:spcBef>
                <a:spcPct val="20000"/>
              </a:spcBef>
              <a:buSzPct val="120000"/>
              <a:buBlip>
                <a:blip r:embed="rId3"/>
              </a:buBlip>
            </a:pPr>
            <a:r>
              <a:rPr lang="en-US" altLang="zh-CN" sz="2800" dirty="0" smtClean="0">
                <a:solidFill>
                  <a:srgbClr val="133984"/>
                </a:solidFill>
                <a:latin typeface="Cambria" panose="02040503050406030204" pitchFamily="18" charset="0"/>
                <a:ea typeface="+mn-ea"/>
              </a:rPr>
              <a:t>Variance</a:t>
            </a:r>
          </a:p>
          <a:p>
            <a:pPr marL="449263" indent="-449263" eaLnBrk="1" hangingPunct="1">
              <a:lnSpc>
                <a:spcPct val="110000"/>
              </a:lnSpc>
              <a:spcBef>
                <a:spcPct val="20000"/>
              </a:spcBef>
              <a:buSzPct val="120000"/>
              <a:buBlip>
                <a:blip r:embed="rId3"/>
              </a:buBlip>
            </a:pPr>
            <a:r>
              <a:rPr lang="en-US" altLang="zh-CN" sz="2800" dirty="0" smtClean="0">
                <a:solidFill>
                  <a:srgbClr val="133984"/>
                </a:solidFill>
                <a:latin typeface="Cambria" panose="02040503050406030204" pitchFamily="18" charset="0"/>
                <a:ea typeface="+mn-ea"/>
              </a:rPr>
              <a:t>Failure</a:t>
            </a:r>
            <a:endParaRPr lang="en-US" altLang="zh-CN" sz="2800" dirty="0">
              <a:solidFill>
                <a:srgbClr val="133984"/>
              </a:solidFill>
              <a:latin typeface="Cambria" panose="02040503050406030204" pitchFamily="18" charset="0"/>
              <a:ea typeface="+mn-ea"/>
            </a:endParaRPr>
          </a:p>
          <a:p>
            <a:pPr marL="449263" indent="-449263" eaLnBrk="1" hangingPunct="1">
              <a:lnSpc>
                <a:spcPct val="110000"/>
              </a:lnSpc>
              <a:spcBef>
                <a:spcPct val="20000"/>
              </a:spcBef>
              <a:buSzPct val="120000"/>
              <a:buBlip>
                <a:blip r:embed="rId3"/>
              </a:buBlip>
            </a:pPr>
            <a:r>
              <a:rPr lang="en-US" altLang="zh-CN" sz="2800" dirty="0">
                <a:solidFill>
                  <a:srgbClr val="133984"/>
                </a:solidFill>
                <a:latin typeface="Cambria" panose="02040503050406030204" pitchFamily="18" charset="0"/>
                <a:ea typeface="+mn-ea"/>
              </a:rPr>
              <a:t>Inconsistency</a:t>
            </a:r>
          </a:p>
          <a:p>
            <a:pPr marL="449263" indent="-449263" eaLnBrk="1" hangingPunct="1">
              <a:lnSpc>
                <a:spcPct val="110000"/>
              </a:lnSpc>
              <a:spcBef>
                <a:spcPct val="20000"/>
              </a:spcBef>
              <a:buSzPct val="120000"/>
              <a:buBlip>
                <a:blip r:embed="rId3"/>
              </a:buBlip>
            </a:pPr>
            <a:r>
              <a:rPr lang="en-US" altLang="zh-CN" sz="2800" dirty="0">
                <a:solidFill>
                  <a:srgbClr val="133984"/>
                </a:solidFill>
                <a:latin typeface="Cambria" panose="02040503050406030204" pitchFamily="18" charset="0"/>
                <a:ea typeface="+mn-ea"/>
              </a:rPr>
              <a:t>Product Anomaly</a:t>
            </a:r>
          </a:p>
          <a:p>
            <a:pPr marL="449263" indent="-449263" eaLnBrk="1" hangingPunct="1">
              <a:lnSpc>
                <a:spcPct val="110000"/>
              </a:lnSpc>
              <a:spcBef>
                <a:spcPct val="20000"/>
              </a:spcBef>
              <a:buSzPct val="120000"/>
              <a:buBlip>
                <a:blip r:embed="rId3"/>
              </a:buBlip>
            </a:pPr>
            <a:r>
              <a:rPr lang="en-US" altLang="zh-CN" sz="2800" dirty="0">
                <a:solidFill>
                  <a:srgbClr val="133984"/>
                </a:solidFill>
                <a:latin typeface="Cambria" panose="02040503050406030204" pitchFamily="18" charset="0"/>
                <a:ea typeface="+mn-ea"/>
              </a:rPr>
              <a:t>Product Incidence</a:t>
            </a:r>
          </a:p>
          <a:p>
            <a:pPr marL="449263" indent="-449263" eaLnBrk="1" hangingPunct="1">
              <a:lnSpc>
                <a:spcPct val="110000"/>
              </a:lnSpc>
              <a:spcBef>
                <a:spcPct val="20000"/>
              </a:spcBef>
              <a:buSzPct val="120000"/>
              <a:buBlip>
                <a:blip r:embed="rId3"/>
              </a:buBlip>
            </a:pPr>
            <a:r>
              <a:rPr lang="en-US" altLang="zh-CN" sz="2800" dirty="0">
                <a:solidFill>
                  <a:srgbClr val="133984"/>
                </a:solidFill>
                <a:latin typeface="Cambria" panose="02040503050406030204" pitchFamily="18" charset="0"/>
                <a:ea typeface="+mn-ea"/>
              </a:rPr>
              <a:t>Feature</a:t>
            </a:r>
          </a:p>
        </p:txBody>
      </p:sp>
      <mc:AlternateContent xmlns:mc="http://schemas.openxmlformats.org/markup-compatibility/2006">
        <mc:Choice xmlns:p14="http://schemas.microsoft.com/office/powerpoint/2010/main" Requires="p14">
          <p:contentPart p14:bwMode="auto" r:id="rId4">
            <p14:nvContentPartPr>
              <p14:cNvPr id="6" name="墨迹 5"/>
              <p14:cNvContentPartPr/>
              <p14:nvPr/>
            </p14:nvContentPartPr>
            <p14:xfrm>
              <a:off x="2577600" y="1704600"/>
              <a:ext cx="2883600" cy="529200"/>
            </p14:xfrm>
          </p:contentPart>
        </mc:Choice>
        <mc:Fallback>
          <p:pic>
            <p:nvPicPr>
              <p:cNvPr id="6" name="墨迹 5"/>
              <p:cNvPicPr/>
              <p:nvPr/>
            </p:nvPicPr>
            <p:blipFill>
              <a:blip r:embed="rId5"/>
              <a:stretch>
                <a:fillRect/>
              </a:stretch>
            </p:blipFill>
            <p:spPr>
              <a:xfrm>
                <a:off x="2571840" y="1696320"/>
                <a:ext cx="2896200" cy="545760"/>
              </a:xfrm>
              <a:prstGeom prst="rect">
                <a:avLst/>
              </a:prstGeom>
            </p:spPr>
          </p:pic>
        </mc:Fallback>
      </mc:AlternateContent>
    </p:spTree>
    <p:extLst>
      <p:ext uri="{BB962C8B-B14F-4D97-AF65-F5344CB8AC3E}">
        <p14:creationId xmlns:p14="http://schemas.microsoft.com/office/powerpoint/2010/main" val="39150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fade">
                                      <p:cBhvr>
                                        <p:cTn id="42" dur="500"/>
                                        <p:tgtEl>
                                          <p:spTgt spid="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 end="1"/>
                                            </p:txEl>
                                          </p:spTgt>
                                        </p:tgtEl>
                                        <p:attrNameLst>
                                          <p:attrName>style.visibility</p:attrName>
                                        </p:attrNameLst>
                                      </p:cBhvr>
                                      <p:to>
                                        <p:strVal val="visible"/>
                                      </p:to>
                                    </p:set>
                                    <p:animEffect transition="in" filter="fade">
                                      <p:cBhvr>
                                        <p:cTn id="47" dur="500"/>
                                        <p:tgtEl>
                                          <p:spTgt spid="5">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2" end="2"/>
                                            </p:txEl>
                                          </p:spTgt>
                                        </p:tgtEl>
                                        <p:attrNameLst>
                                          <p:attrName>style.visibility</p:attrName>
                                        </p:attrNameLst>
                                      </p:cBhvr>
                                      <p:to>
                                        <p:strVal val="visible"/>
                                      </p:to>
                                    </p:set>
                                    <p:animEffect transition="in" filter="fade">
                                      <p:cBhvr>
                                        <p:cTn id="52" dur="500"/>
                                        <p:tgtEl>
                                          <p:spTgt spid="5">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3" end="3"/>
                                            </p:txEl>
                                          </p:spTgt>
                                        </p:tgtEl>
                                        <p:attrNameLst>
                                          <p:attrName>style.visibility</p:attrName>
                                        </p:attrNameLst>
                                      </p:cBhvr>
                                      <p:to>
                                        <p:strVal val="visible"/>
                                      </p:to>
                                    </p:set>
                                    <p:animEffect transition="in" filter="fade">
                                      <p:cBhvr>
                                        <p:cTn id="57" dur="500"/>
                                        <p:tgtEl>
                                          <p:spTgt spid="5">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4" end="4"/>
                                            </p:txEl>
                                          </p:spTgt>
                                        </p:tgtEl>
                                        <p:attrNameLst>
                                          <p:attrName>style.visibility</p:attrName>
                                        </p:attrNameLst>
                                      </p:cBhvr>
                                      <p:to>
                                        <p:strVal val="visible"/>
                                      </p:to>
                                    </p:set>
                                    <p:animEffect transition="in" filter="fade">
                                      <p:cBhvr>
                                        <p:cTn id="62" dur="500"/>
                                        <p:tgtEl>
                                          <p:spTgt spid="5">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5" end="5"/>
                                            </p:txEl>
                                          </p:spTgt>
                                        </p:tgtEl>
                                        <p:attrNameLst>
                                          <p:attrName>style.visibility</p:attrName>
                                        </p:attrNameLst>
                                      </p:cBhvr>
                                      <p:to>
                                        <p:strVal val="visible"/>
                                      </p:to>
                                    </p:set>
                                    <p:animEffect transition="in" filter="fade">
                                      <p:cBhvr>
                                        <p:cTn id="6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6" name="Rectangle 2"/>
          <p:cNvSpPr txBox="1">
            <a:spLocks noChangeArrowheads="1"/>
          </p:cNvSpPr>
          <p:nvPr/>
        </p:nvSpPr>
        <p:spPr bwMode="auto">
          <a:xfrm>
            <a:off x="213023" y="1447800"/>
            <a:ext cx="3520777" cy="140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smtClean="0">
                <a:latin typeface="Cambria Math" panose="02040503050406030204" pitchFamily="18" charset="0"/>
                <a:ea typeface="Cambria Math" panose="02040503050406030204" pitchFamily="18" charset="0"/>
              </a:rPr>
              <a:t>Fault, Error &amp; Failure</a:t>
            </a:r>
          </a:p>
        </p:txBody>
      </p:sp>
      <p:sp>
        <p:nvSpPr>
          <p:cNvPr id="7" name="Rectangle 3"/>
          <p:cNvSpPr txBox="1">
            <a:spLocks noChangeArrowheads="1"/>
          </p:cNvSpPr>
          <p:nvPr/>
        </p:nvSpPr>
        <p:spPr bwMode="auto">
          <a:xfrm>
            <a:off x="228600" y="2502131"/>
            <a:ext cx="8763000" cy="2743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u="sng" dirty="0" smtClean="0">
                <a:latin typeface="Cambria Math" panose="02040503050406030204" pitchFamily="18" charset="0"/>
                <a:ea typeface="Cambria Math" panose="02040503050406030204" pitchFamily="18" charset="0"/>
              </a:rPr>
              <a:t>Software Fault</a:t>
            </a:r>
            <a:r>
              <a:rPr lang="en-US" altLang="zh-CN" sz="2400" dirty="0" smtClean="0">
                <a:latin typeface="Cambria Math" panose="02040503050406030204" pitchFamily="18" charset="0"/>
                <a:ea typeface="Cambria Math" panose="02040503050406030204" pitchFamily="18" charset="0"/>
              </a:rPr>
              <a:t> : A </a:t>
            </a:r>
            <a:r>
              <a:rPr lang="en-US" altLang="zh-CN" sz="2400" b="1" dirty="0" smtClean="0">
                <a:latin typeface="Cambria Math" panose="02040503050406030204" pitchFamily="18" charset="0"/>
                <a:ea typeface="Cambria Math" panose="02040503050406030204" pitchFamily="18" charset="0"/>
              </a:rPr>
              <a:t>static</a:t>
            </a:r>
            <a:r>
              <a:rPr lang="en-US" altLang="zh-CN" sz="2400" dirty="0" smtClean="0">
                <a:latin typeface="Cambria Math" panose="02040503050406030204" pitchFamily="18" charset="0"/>
                <a:ea typeface="Cambria Math" panose="02040503050406030204" pitchFamily="18" charset="0"/>
              </a:rPr>
              <a:t> defect in the software (i.e., defect)</a:t>
            </a:r>
          </a:p>
          <a:p>
            <a:r>
              <a:rPr lang="en-US" altLang="zh-CN" sz="2400" u="sng" dirty="0" smtClean="0">
                <a:latin typeface="Cambria Math" panose="02040503050406030204" pitchFamily="18" charset="0"/>
                <a:ea typeface="Cambria Math" panose="02040503050406030204" pitchFamily="18" charset="0"/>
              </a:rPr>
              <a:t>Software Error</a:t>
            </a:r>
            <a:r>
              <a:rPr lang="en-US" altLang="zh-CN" sz="2400" dirty="0" smtClean="0">
                <a:latin typeface="Cambria Math" panose="02040503050406030204" pitchFamily="18" charset="0"/>
                <a:ea typeface="Cambria Math" panose="02040503050406030204" pitchFamily="18" charset="0"/>
              </a:rPr>
              <a:t> : An incorrect </a:t>
            </a:r>
            <a:r>
              <a:rPr lang="en-US" altLang="zh-CN" sz="2400" b="1" dirty="0" smtClean="0">
                <a:latin typeface="Cambria Math" panose="02040503050406030204" pitchFamily="18" charset="0"/>
                <a:ea typeface="Cambria Math" panose="02040503050406030204" pitchFamily="18" charset="0"/>
              </a:rPr>
              <a:t>internal</a:t>
            </a:r>
            <a:r>
              <a:rPr lang="en-US" altLang="zh-CN" sz="2400" dirty="0" smtClean="0">
                <a:latin typeface="Cambria Math" panose="02040503050406030204" pitchFamily="18" charset="0"/>
                <a:ea typeface="Cambria Math" panose="02040503050406030204" pitchFamily="18" charset="0"/>
              </a:rPr>
              <a:t> state that is the manifestation of some fault</a:t>
            </a:r>
          </a:p>
          <a:p>
            <a:r>
              <a:rPr lang="en-US" altLang="zh-CN" sz="2400" u="sng" dirty="0" smtClean="0">
                <a:latin typeface="Cambria Math" panose="02040503050406030204" pitchFamily="18" charset="0"/>
                <a:ea typeface="Cambria Math" panose="02040503050406030204" pitchFamily="18" charset="0"/>
              </a:rPr>
              <a:t>Software Failure</a:t>
            </a:r>
            <a:r>
              <a:rPr lang="en-US" altLang="zh-CN" sz="2400" dirty="0" smtClean="0">
                <a:latin typeface="Cambria Math" panose="02040503050406030204" pitchFamily="18" charset="0"/>
                <a:ea typeface="Cambria Math" panose="02040503050406030204" pitchFamily="18" charset="0"/>
              </a:rPr>
              <a:t> : </a:t>
            </a:r>
            <a:r>
              <a:rPr lang="en-US" altLang="zh-CN" sz="2400" b="1" dirty="0" smtClean="0">
                <a:latin typeface="Cambria Math" panose="02040503050406030204" pitchFamily="18" charset="0"/>
                <a:ea typeface="Cambria Math" panose="02040503050406030204" pitchFamily="18" charset="0"/>
              </a:rPr>
              <a:t>External</a:t>
            </a:r>
            <a:r>
              <a:rPr lang="en-US" altLang="zh-CN" sz="2400" dirty="0" smtClean="0">
                <a:latin typeface="Cambria Math" panose="02040503050406030204" pitchFamily="18" charset="0"/>
                <a:ea typeface="Cambria Math" panose="02040503050406030204" pitchFamily="18" charset="0"/>
              </a:rPr>
              <a:t>, incorrect behavior with respect to the requirements or other description of the expected behavior</a:t>
            </a:r>
          </a:p>
        </p:txBody>
      </p:sp>
      <mc:AlternateContent xmlns:mc="http://schemas.openxmlformats.org/markup-compatibility/2006">
        <mc:Choice xmlns:p14="http://schemas.microsoft.com/office/powerpoint/2010/main" Requires="p14">
          <p:contentPart p14:bwMode="auto" r:id="rId4">
            <p14:nvContentPartPr>
              <p14:cNvPr id="2" name="墨迹 1"/>
              <p14:cNvContentPartPr/>
              <p14:nvPr/>
            </p14:nvContentPartPr>
            <p14:xfrm>
              <a:off x="599760" y="1925280"/>
              <a:ext cx="5608440" cy="2351520"/>
            </p14:xfrm>
          </p:contentPart>
        </mc:Choice>
        <mc:Fallback>
          <p:pic>
            <p:nvPicPr>
              <p:cNvPr id="2" name="墨迹 1"/>
              <p:cNvPicPr/>
              <p:nvPr/>
            </p:nvPicPr>
            <p:blipFill>
              <a:blip r:embed="rId5"/>
              <a:stretch>
                <a:fillRect/>
              </a:stretch>
            </p:blipFill>
            <p:spPr>
              <a:xfrm>
                <a:off x="592200" y="1920240"/>
                <a:ext cx="5627520" cy="2363760"/>
              </a:xfrm>
              <a:prstGeom prst="rect">
                <a:avLst/>
              </a:prstGeom>
            </p:spPr>
          </p:pic>
        </mc:Fallback>
      </mc:AlternateContent>
    </p:spTree>
    <p:extLst>
      <p:ext uri="{BB962C8B-B14F-4D97-AF65-F5344CB8AC3E}">
        <p14:creationId xmlns:p14="http://schemas.microsoft.com/office/powerpoint/2010/main" val="6260126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5" name="Rectangle 3"/>
          <p:cNvSpPr txBox="1">
            <a:spLocks noChangeArrowheads="1"/>
          </p:cNvSpPr>
          <p:nvPr/>
        </p:nvSpPr>
        <p:spPr bwMode="auto">
          <a:xfrm>
            <a:off x="228600" y="1295400"/>
            <a:ext cx="9851013" cy="482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u="sng" dirty="0" smtClean="0">
                <a:latin typeface="Cambria Math" panose="02040503050406030204" pitchFamily="18" charset="0"/>
                <a:ea typeface="Cambria Math" panose="02040503050406030204" pitchFamily="18" charset="0"/>
              </a:rPr>
              <a:t>Software Fault</a:t>
            </a:r>
            <a:r>
              <a:rPr lang="en-US" altLang="zh-CN" sz="2400" dirty="0" smtClean="0">
                <a:latin typeface="Cambria Math" panose="02040503050406030204" pitchFamily="18" charset="0"/>
                <a:ea typeface="Cambria Math" panose="02040503050406030204" pitchFamily="18" charset="0"/>
              </a:rPr>
              <a:t> : A static defect in the software (i.e., defect, bug)</a:t>
            </a:r>
          </a:p>
        </p:txBody>
      </p:sp>
      <p:sp>
        <p:nvSpPr>
          <p:cNvPr id="8" name="Text Box 6"/>
          <p:cNvSpPr txBox="1">
            <a:spLocks noChangeArrowheads="1"/>
          </p:cNvSpPr>
          <p:nvPr/>
        </p:nvSpPr>
        <p:spPr bwMode="auto">
          <a:xfrm>
            <a:off x="566736" y="2708681"/>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smtClean="0">
                <a:solidFill>
                  <a:schemeClr val="tx1"/>
                </a:solidFill>
                <a:latin typeface="+mj-lt"/>
              </a:rPr>
              <a:t>C</a:t>
            </a:r>
            <a:r>
              <a:rPr lang="en-US" altLang="en-US" sz="1600" b="0" dirty="0" err="1" smtClean="0">
                <a:solidFill>
                  <a:schemeClr val="tx1"/>
                </a:solidFill>
                <a:latin typeface="+mj-lt"/>
              </a:rPr>
              <a:t>Sta</a:t>
            </a:r>
            <a:r>
              <a:rPr lang="en-US" altLang="en-US" sz="1600" b="0" dirty="0" smtClean="0">
                <a:solidFill>
                  <a:schemeClr val="tx1"/>
                </a:solidFill>
                <a:latin typeface="+mj-lt"/>
              </a:rPr>
              <a:t> </a:t>
            </a:r>
            <a:r>
              <a:rPr lang="en-US" altLang="en-US" sz="1600" b="0" dirty="0">
                <a:solidFill>
                  <a:schemeClr val="tx1"/>
                </a:solidFill>
                <a:latin typeface="+mj-lt"/>
              </a:rPr>
              <a:t>(</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smtClean="0">
                <a:solidFill>
                  <a:schemeClr val="tx1"/>
                </a:solidFill>
                <a:latin typeface="+mj-lt"/>
              </a:rPr>
              <a:t>length </a:t>
            </a:r>
            <a:r>
              <a:rPr lang="en-US" altLang="en-US" sz="1600" b="0" dirty="0">
                <a:solidFill>
                  <a:schemeClr val="tx1"/>
                </a:solidFill>
                <a:latin typeface="+mj-lt"/>
              </a:rPr>
              <a:t>= </a:t>
            </a:r>
            <a:r>
              <a:rPr lang="en-US" altLang="en-US" sz="1600" b="0" dirty="0" err="1" smtClean="0">
                <a:solidFill>
                  <a:schemeClr val="tx1"/>
                </a:solidFill>
                <a:latin typeface="+mj-lt"/>
              </a:rPr>
              <a:t>numbers.length</a:t>
            </a:r>
            <a:r>
              <a:rPr lang="en-US" altLang="en-US" sz="1600" b="0" dirty="0" smtClean="0">
                <a:solidFill>
                  <a:schemeClr val="tx1"/>
                </a:solidFill>
                <a:latin typeface="+mj-lt"/>
              </a:rPr>
              <a:t>;  </a:t>
            </a:r>
          </a:p>
          <a:p>
            <a:pPr>
              <a:lnSpc>
                <a:spcPct val="85000"/>
              </a:lnSpc>
            </a:pPr>
            <a:r>
              <a:rPr lang="en-US" altLang="en-US" sz="1600" b="0" dirty="0" smtClean="0">
                <a:solidFill>
                  <a:schemeClr val="tx1"/>
                </a:solidFill>
                <a:latin typeface="+mj-lt"/>
              </a:rPr>
              <a:t>     double mean</a:t>
            </a:r>
            <a:r>
              <a:rPr lang="en-US" altLang="en-US" sz="1600" b="0" dirty="0">
                <a:solidFill>
                  <a:schemeClr val="tx1"/>
                </a:solidFill>
                <a:latin typeface="+mj-lt"/>
              </a:rPr>
              <a:t>, </a:t>
            </a:r>
            <a:r>
              <a:rPr lang="en-US" altLang="en-US" sz="1600" b="0" dirty="0" smtClean="0">
                <a:solidFill>
                  <a:schemeClr val="tx1"/>
                </a:solidFill>
                <a:latin typeface="+mj-lt"/>
              </a:rPr>
              <a:t>sum;</a:t>
            </a:r>
            <a:endParaRPr lang="en-US" altLang="en-US" sz="1600" b="0" dirty="0">
              <a:solidFill>
                <a:schemeClr val="tx1"/>
              </a:solidFill>
              <a:latin typeface="+mj-lt"/>
            </a:endParaRP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a:t>
            </a:r>
            <a:r>
              <a:rPr lang="en-US" altLang="en-US" sz="1600" b="0" dirty="0" smtClean="0">
                <a:solidFill>
                  <a:schemeClr val="tx1"/>
                </a:solidFill>
                <a:latin typeface="+mj-lt"/>
              </a:rPr>
              <a:t>1;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smtClean="0">
                <a:solidFill>
                  <a:schemeClr val="tx1"/>
                </a:solidFill>
                <a:latin typeface="+mj-lt"/>
              </a:rPr>
              <a:t>++)</a:t>
            </a:r>
            <a:r>
              <a:rPr lang="en-US" altLang="en-US" sz="1600" dirty="0" smtClean="0">
                <a:solidFill>
                  <a:schemeClr val="tx1"/>
                </a:solidFill>
                <a:latin typeface="+mj-lt"/>
              </a:rPr>
              <a:t>//</a:t>
            </a:r>
            <a:r>
              <a:rPr lang="en-US" altLang="en-US" sz="1600" dirty="0" err="1" smtClean="0">
                <a:solidFill>
                  <a:schemeClr val="tx1"/>
                </a:solidFill>
                <a:latin typeface="+mj-lt"/>
              </a:rPr>
              <a:t>i</a:t>
            </a:r>
            <a:r>
              <a:rPr lang="en-US" altLang="en-US" sz="1600" dirty="0" smtClean="0">
                <a:solidFill>
                  <a:schemeClr val="tx1"/>
                </a:solidFill>
                <a:latin typeface="+mj-lt"/>
              </a:rPr>
              <a:t>=0</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smtClean="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smtClean="0">
                <a:solidFill>
                  <a:schemeClr val="tx1"/>
                </a:solidFill>
                <a:latin typeface="+mj-lt"/>
              </a:rPr>
              <a:t>     </a:t>
            </a:r>
            <a:r>
              <a:rPr lang="en-US" altLang="en-US" sz="1600" b="0" dirty="0" err="1" smtClean="0">
                <a:solidFill>
                  <a:schemeClr val="tx1"/>
                </a:solidFill>
                <a:latin typeface="+mj-lt"/>
              </a:rPr>
              <a:t>System.out.println</a:t>
            </a:r>
            <a:r>
              <a:rPr lang="en-US" altLang="en-US" sz="1600" b="0" dirty="0" smtClean="0">
                <a:solidFill>
                  <a:schemeClr val="tx1"/>
                </a:solidFill>
                <a:latin typeface="+mj-lt"/>
              </a:rPr>
              <a:t> </a:t>
            </a:r>
            <a:r>
              <a:rPr lang="en-US" altLang="en-US" sz="1600" b="0" dirty="0">
                <a:solidFill>
                  <a:schemeClr val="tx1"/>
                </a:solidFill>
                <a:latin typeface="+mj-lt"/>
              </a:rPr>
              <a:t>("mean: </a:t>
            </a:r>
            <a:r>
              <a:rPr lang="en-US" altLang="en-US" sz="1600" b="0" dirty="0" smtClean="0">
                <a:solidFill>
                  <a:schemeClr val="tx1"/>
                </a:solidFill>
                <a:latin typeface="+mj-lt"/>
              </a:rPr>
              <a:t> </a:t>
            </a:r>
            <a:r>
              <a:rPr lang="en-US" altLang="en-US" sz="1600" b="0" dirty="0">
                <a:solidFill>
                  <a:schemeClr val="tx1"/>
                </a:solidFill>
                <a:latin typeface="+mj-lt"/>
              </a:rPr>
              <a:t>" + mean);</a:t>
            </a:r>
          </a:p>
          <a:p>
            <a:pPr>
              <a:lnSpc>
                <a:spcPct val="85000"/>
              </a:lnSpc>
            </a:pPr>
            <a:r>
              <a:rPr lang="en-US" altLang="en-US" sz="1600" b="0" dirty="0" smtClean="0">
                <a:solidFill>
                  <a:schemeClr val="tx1"/>
                </a:solidFill>
                <a:latin typeface="+mj-lt"/>
              </a:rPr>
              <a:t>}</a:t>
            </a:r>
            <a:endParaRPr lang="en-US" altLang="en-US" sz="1600" b="0" dirty="0">
              <a:solidFill>
                <a:schemeClr val="tx1"/>
              </a:solidFill>
              <a:latin typeface="+mj-lt"/>
            </a:endParaRPr>
          </a:p>
        </p:txBody>
      </p:sp>
      <p:sp>
        <p:nvSpPr>
          <p:cNvPr id="9" name="爆炸形 1 8"/>
          <p:cNvSpPr/>
          <p:nvPr/>
        </p:nvSpPr>
        <p:spPr>
          <a:xfrm>
            <a:off x="5791200" y="3276600"/>
            <a:ext cx="2078182"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Fault</a:t>
            </a:r>
            <a:endParaRPr lang="zh-CN" altLang="en-US" sz="3200" dirty="0">
              <a:solidFill>
                <a:schemeClr val="tx1"/>
              </a:solidFill>
            </a:endParaRPr>
          </a:p>
        </p:txBody>
      </p:sp>
      <mc:AlternateContent xmlns:mc="http://schemas.openxmlformats.org/markup-compatibility/2006">
        <mc:Choice xmlns:p14="http://schemas.microsoft.com/office/powerpoint/2010/main" Requires="p14">
          <p:contentPart p14:bwMode="auto" r:id="rId4">
            <p14:nvContentPartPr>
              <p14:cNvPr id="2" name="墨迹 1"/>
              <p14:cNvContentPartPr/>
              <p14:nvPr/>
            </p14:nvContentPartPr>
            <p14:xfrm>
              <a:off x="620640" y="3611880"/>
              <a:ext cx="4028760" cy="814320"/>
            </p14:xfrm>
          </p:contentPart>
        </mc:Choice>
        <mc:Fallback>
          <p:pic>
            <p:nvPicPr>
              <p:cNvPr id="2" name="墨迹 1"/>
              <p:cNvPicPr/>
              <p:nvPr/>
            </p:nvPicPr>
            <p:blipFill>
              <a:blip r:embed="rId5"/>
              <a:stretch>
                <a:fillRect/>
              </a:stretch>
            </p:blipFill>
            <p:spPr>
              <a:xfrm>
                <a:off x="614880" y="3605400"/>
                <a:ext cx="4042800" cy="829080"/>
              </a:xfrm>
              <a:prstGeom prst="rect">
                <a:avLst/>
              </a:prstGeom>
            </p:spPr>
          </p:pic>
        </mc:Fallback>
      </mc:AlternateContent>
    </p:spTree>
    <p:extLst>
      <p:ext uri="{BB962C8B-B14F-4D97-AF65-F5344CB8AC3E}">
        <p14:creationId xmlns:p14="http://schemas.microsoft.com/office/powerpoint/2010/main" val="15091424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6" name="Rectangle 3"/>
          <p:cNvSpPr txBox="1">
            <a:spLocks noChangeArrowheads="1"/>
          </p:cNvSpPr>
          <p:nvPr/>
        </p:nvSpPr>
        <p:spPr bwMode="auto">
          <a:xfrm>
            <a:off x="304800" y="1246873"/>
            <a:ext cx="8686800" cy="872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u="sng" dirty="0" smtClean="0">
                <a:latin typeface="Cambria Math" panose="02040503050406030204" pitchFamily="18" charset="0"/>
                <a:ea typeface="Cambria Math" panose="02040503050406030204" pitchFamily="18" charset="0"/>
              </a:rPr>
              <a:t>Software Error </a:t>
            </a:r>
            <a:r>
              <a:rPr lang="en-US" altLang="zh-CN" sz="2400" dirty="0" smtClean="0">
                <a:latin typeface="Cambria Math" panose="02040503050406030204" pitchFamily="18" charset="0"/>
                <a:ea typeface="Cambria Math" panose="02040503050406030204" pitchFamily="18" charset="0"/>
              </a:rPr>
              <a:t>: An incorrect internal state that is the manifestation of some fault</a:t>
            </a:r>
            <a:endParaRPr lang="en-US" altLang="zh-CN" sz="2400" dirty="0">
              <a:latin typeface="Cambria Math" panose="02040503050406030204" pitchFamily="18" charset="0"/>
              <a:ea typeface="Cambria Math" panose="02040503050406030204" pitchFamily="18" charset="0"/>
            </a:endParaRPr>
          </a:p>
        </p:txBody>
      </p:sp>
      <p:sp>
        <p:nvSpPr>
          <p:cNvPr id="7" name="Text Box 6"/>
          <p:cNvSpPr txBox="1">
            <a:spLocks noChangeArrowheads="1"/>
          </p:cNvSpPr>
          <p:nvPr/>
        </p:nvSpPr>
        <p:spPr bwMode="auto">
          <a:xfrm>
            <a:off x="519114" y="2718062"/>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smtClean="0">
                <a:solidFill>
                  <a:schemeClr val="tx1"/>
                </a:solidFill>
                <a:latin typeface="+mj-lt"/>
              </a:rPr>
              <a:t>C</a:t>
            </a:r>
            <a:r>
              <a:rPr lang="en-US" altLang="en-US" sz="1600" b="0" dirty="0" err="1" smtClean="0">
                <a:solidFill>
                  <a:schemeClr val="tx1"/>
                </a:solidFill>
                <a:latin typeface="+mj-lt"/>
              </a:rPr>
              <a:t>Sta</a:t>
            </a:r>
            <a:r>
              <a:rPr lang="en-US" altLang="en-US" sz="1600" b="0" dirty="0" smtClean="0">
                <a:solidFill>
                  <a:schemeClr val="tx1"/>
                </a:solidFill>
                <a:latin typeface="+mj-lt"/>
              </a:rPr>
              <a:t> </a:t>
            </a:r>
            <a:r>
              <a:rPr lang="en-US" altLang="en-US" sz="1600" b="0" dirty="0">
                <a:solidFill>
                  <a:schemeClr val="tx1"/>
                </a:solidFill>
                <a:latin typeface="+mj-lt"/>
              </a:rPr>
              <a:t>(</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smtClean="0">
                <a:solidFill>
                  <a:schemeClr val="tx1"/>
                </a:solidFill>
                <a:latin typeface="+mj-lt"/>
              </a:rPr>
              <a:t>length </a:t>
            </a:r>
            <a:r>
              <a:rPr lang="en-US" altLang="en-US" sz="1600" b="0" dirty="0">
                <a:solidFill>
                  <a:schemeClr val="tx1"/>
                </a:solidFill>
                <a:latin typeface="+mj-lt"/>
              </a:rPr>
              <a:t>= </a:t>
            </a:r>
            <a:r>
              <a:rPr lang="en-US" altLang="en-US" sz="1600" b="0" dirty="0" err="1" smtClean="0">
                <a:solidFill>
                  <a:schemeClr val="tx1"/>
                </a:solidFill>
                <a:latin typeface="+mj-lt"/>
              </a:rPr>
              <a:t>numbers.length</a:t>
            </a:r>
            <a:r>
              <a:rPr lang="en-US" altLang="en-US" sz="1600" b="0" dirty="0" smtClean="0">
                <a:solidFill>
                  <a:schemeClr val="tx1"/>
                </a:solidFill>
                <a:latin typeface="+mj-lt"/>
              </a:rPr>
              <a:t>;  </a:t>
            </a:r>
          </a:p>
          <a:p>
            <a:pPr>
              <a:lnSpc>
                <a:spcPct val="85000"/>
              </a:lnSpc>
            </a:pPr>
            <a:r>
              <a:rPr lang="en-US" altLang="en-US" sz="1600" b="0" dirty="0" smtClean="0">
                <a:solidFill>
                  <a:schemeClr val="tx1"/>
                </a:solidFill>
                <a:latin typeface="+mj-lt"/>
              </a:rPr>
              <a:t>     double mean</a:t>
            </a:r>
            <a:r>
              <a:rPr lang="en-US" altLang="en-US" sz="1600" b="0" dirty="0">
                <a:solidFill>
                  <a:schemeClr val="tx1"/>
                </a:solidFill>
                <a:latin typeface="+mj-lt"/>
              </a:rPr>
              <a:t>, </a:t>
            </a:r>
            <a:r>
              <a:rPr lang="en-US" altLang="en-US" sz="1600" b="0" dirty="0" smtClean="0">
                <a:solidFill>
                  <a:schemeClr val="tx1"/>
                </a:solidFill>
                <a:latin typeface="+mj-lt"/>
              </a:rPr>
              <a:t>sum;</a:t>
            </a:r>
            <a:endParaRPr lang="en-US" altLang="en-US" sz="1600" b="0" dirty="0">
              <a:solidFill>
                <a:schemeClr val="tx1"/>
              </a:solidFill>
              <a:latin typeface="+mj-lt"/>
            </a:endParaRP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a:t>
            </a:r>
            <a:r>
              <a:rPr lang="en-US" altLang="en-US" sz="1600" b="0" dirty="0" smtClean="0">
                <a:solidFill>
                  <a:schemeClr val="tx1"/>
                </a:solidFill>
                <a:latin typeface="+mj-lt"/>
              </a:rPr>
              <a:t>1;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smtClean="0">
                <a:solidFill>
                  <a:schemeClr val="tx1"/>
                </a:solidFill>
                <a:latin typeface="+mj-lt"/>
              </a:rPr>
              <a:t>++)</a:t>
            </a:r>
            <a:r>
              <a:rPr lang="en-US" altLang="en-US" sz="1600" dirty="0" smtClean="0">
                <a:solidFill>
                  <a:schemeClr val="tx1"/>
                </a:solidFill>
                <a:latin typeface="+mj-lt"/>
              </a:rPr>
              <a:t>//</a:t>
            </a:r>
            <a:r>
              <a:rPr lang="en-US" altLang="en-US" sz="1600" dirty="0" err="1" smtClean="0">
                <a:solidFill>
                  <a:schemeClr val="tx1"/>
                </a:solidFill>
                <a:latin typeface="+mj-lt"/>
              </a:rPr>
              <a:t>i</a:t>
            </a:r>
            <a:r>
              <a:rPr lang="en-US" altLang="en-US" sz="1600" dirty="0" smtClean="0">
                <a:solidFill>
                  <a:schemeClr val="tx1"/>
                </a:solidFill>
                <a:latin typeface="+mj-lt"/>
              </a:rPr>
              <a:t>=0</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smtClean="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smtClean="0">
                <a:solidFill>
                  <a:schemeClr val="tx1"/>
                </a:solidFill>
                <a:latin typeface="+mj-lt"/>
              </a:rPr>
              <a:t>     </a:t>
            </a:r>
            <a:r>
              <a:rPr lang="en-US" altLang="en-US" sz="1600" b="0" dirty="0" err="1" smtClean="0">
                <a:solidFill>
                  <a:schemeClr val="tx1"/>
                </a:solidFill>
                <a:latin typeface="+mj-lt"/>
              </a:rPr>
              <a:t>System.out.println</a:t>
            </a:r>
            <a:r>
              <a:rPr lang="en-US" altLang="en-US" sz="1600" b="0" dirty="0" smtClean="0">
                <a:solidFill>
                  <a:schemeClr val="tx1"/>
                </a:solidFill>
                <a:latin typeface="+mj-lt"/>
              </a:rPr>
              <a:t> </a:t>
            </a:r>
            <a:r>
              <a:rPr lang="en-US" altLang="en-US" sz="1600" b="0" dirty="0">
                <a:solidFill>
                  <a:schemeClr val="tx1"/>
                </a:solidFill>
                <a:latin typeface="+mj-lt"/>
              </a:rPr>
              <a:t>("mean: </a:t>
            </a:r>
            <a:r>
              <a:rPr lang="en-US" altLang="en-US" sz="1600" b="0" dirty="0" smtClean="0">
                <a:solidFill>
                  <a:schemeClr val="tx1"/>
                </a:solidFill>
                <a:latin typeface="+mj-lt"/>
              </a:rPr>
              <a:t> </a:t>
            </a:r>
            <a:r>
              <a:rPr lang="en-US" altLang="en-US" sz="1600" b="0" dirty="0">
                <a:solidFill>
                  <a:schemeClr val="tx1"/>
                </a:solidFill>
                <a:latin typeface="+mj-lt"/>
              </a:rPr>
              <a:t>" + mean);</a:t>
            </a:r>
          </a:p>
          <a:p>
            <a:pPr>
              <a:lnSpc>
                <a:spcPct val="85000"/>
              </a:lnSpc>
            </a:pPr>
            <a:r>
              <a:rPr lang="en-US" altLang="en-US" sz="1600" b="0" dirty="0" smtClean="0">
                <a:solidFill>
                  <a:schemeClr val="tx1"/>
                </a:solidFill>
                <a:latin typeface="+mj-lt"/>
              </a:rPr>
              <a:t>}</a:t>
            </a:r>
            <a:endParaRPr lang="en-US" altLang="en-US" sz="1600" b="0" dirty="0">
              <a:solidFill>
                <a:schemeClr val="tx1"/>
              </a:solidFill>
              <a:latin typeface="+mj-lt"/>
            </a:endParaRPr>
          </a:p>
        </p:txBody>
      </p:sp>
      <p:sp>
        <p:nvSpPr>
          <p:cNvPr id="10" name="爆炸形 1 9"/>
          <p:cNvSpPr/>
          <p:nvPr/>
        </p:nvSpPr>
        <p:spPr>
          <a:xfrm>
            <a:off x="7148370" y="3248819"/>
            <a:ext cx="2078182"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Error</a:t>
            </a:r>
            <a:endParaRPr lang="zh-CN" altLang="en-US" sz="3200" dirty="0">
              <a:solidFill>
                <a:schemeClr val="tx1"/>
              </a:solidFill>
            </a:endParaRPr>
          </a:p>
        </p:txBody>
      </p:sp>
      <p:sp>
        <p:nvSpPr>
          <p:cNvPr id="11" name="矩形 10"/>
          <p:cNvSpPr/>
          <p:nvPr/>
        </p:nvSpPr>
        <p:spPr>
          <a:xfrm>
            <a:off x="4844240" y="2728456"/>
            <a:ext cx="2512932"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Test Input: [3,4,5]</a:t>
            </a:r>
            <a:endParaRPr lang="zh-CN" altLang="en-US" dirty="0">
              <a:latin typeface="Cambria Math" panose="02040503050406030204" pitchFamily="18" charset="0"/>
            </a:endParaRPr>
          </a:p>
        </p:txBody>
      </p:sp>
      <p:sp>
        <p:nvSpPr>
          <p:cNvPr id="12" name="矩形 11"/>
          <p:cNvSpPr/>
          <p:nvPr/>
        </p:nvSpPr>
        <p:spPr>
          <a:xfrm>
            <a:off x="4844024" y="3599226"/>
            <a:ext cx="1941557"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sum=3+4+5</a:t>
            </a:r>
            <a:endParaRPr lang="zh-CN" altLang="en-US" dirty="0">
              <a:latin typeface="Cambria Math" panose="02040503050406030204" pitchFamily="18" charset="0"/>
            </a:endParaRPr>
          </a:p>
        </p:txBody>
      </p:sp>
      <p:sp>
        <p:nvSpPr>
          <p:cNvPr id="13" name="矩形 12"/>
          <p:cNvSpPr/>
          <p:nvPr/>
        </p:nvSpPr>
        <p:spPr>
          <a:xfrm>
            <a:off x="4850478" y="4043328"/>
            <a:ext cx="154241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sum=4+5</a:t>
            </a:r>
            <a:endParaRPr lang="zh-CN" altLang="en-US" dirty="0">
              <a:solidFill>
                <a:srgbClr val="C00000"/>
              </a:solidFill>
              <a:latin typeface="Cambria Math" panose="02040503050406030204" pitchFamily="18" charset="0"/>
            </a:endParaRPr>
          </a:p>
        </p:txBody>
      </p:sp>
      <mc:AlternateContent xmlns:mc="http://schemas.openxmlformats.org/markup-compatibility/2006">
        <mc:Choice xmlns:p14="http://schemas.microsoft.com/office/powerpoint/2010/main" Requires="p14">
          <p:contentPart p14:bwMode="auto" r:id="rId4">
            <p14:nvContentPartPr>
              <p14:cNvPr id="2" name="墨迹 1"/>
              <p14:cNvContentPartPr/>
              <p14:nvPr/>
            </p14:nvContentPartPr>
            <p14:xfrm>
              <a:off x="592920" y="1640160"/>
              <a:ext cx="6589080" cy="3162240"/>
            </p14:xfrm>
          </p:contentPart>
        </mc:Choice>
        <mc:Fallback>
          <p:pic>
            <p:nvPicPr>
              <p:cNvPr id="2" name="墨迹 1"/>
              <p:cNvPicPr/>
              <p:nvPr/>
            </p:nvPicPr>
            <p:blipFill>
              <a:blip r:embed="rId5"/>
              <a:stretch>
                <a:fillRect/>
              </a:stretch>
            </p:blipFill>
            <p:spPr>
              <a:xfrm>
                <a:off x="586440" y="1630800"/>
                <a:ext cx="6606000" cy="3181680"/>
              </a:xfrm>
              <a:prstGeom prst="rect">
                <a:avLst/>
              </a:prstGeom>
            </p:spPr>
          </p:pic>
        </mc:Fallback>
      </mc:AlternateContent>
    </p:spTree>
    <p:extLst>
      <p:ext uri="{BB962C8B-B14F-4D97-AF65-F5344CB8AC3E}">
        <p14:creationId xmlns:p14="http://schemas.microsoft.com/office/powerpoint/2010/main" val="16849654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7" name="Rectangle 3"/>
          <p:cNvSpPr txBox="1">
            <a:spLocks noChangeArrowheads="1"/>
          </p:cNvSpPr>
          <p:nvPr/>
        </p:nvSpPr>
        <p:spPr bwMode="auto">
          <a:xfrm>
            <a:off x="14246" y="1397420"/>
            <a:ext cx="8969580" cy="872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u="sng" dirty="0" smtClean="0">
                <a:latin typeface="Cambria Math" panose="02040503050406030204" pitchFamily="18" charset="0"/>
                <a:ea typeface="Cambria Math" panose="02040503050406030204" pitchFamily="18" charset="0"/>
              </a:rPr>
              <a:t>Software Failure</a:t>
            </a:r>
            <a:r>
              <a:rPr lang="en-US" altLang="zh-CN" sz="2400" dirty="0" smtClean="0">
                <a:latin typeface="Cambria Math" panose="02040503050406030204" pitchFamily="18" charset="0"/>
                <a:ea typeface="Cambria Math" panose="02040503050406030204" pitchFamily="18" charset="0"/>
              </a:rPr>
              <a:t> : External, incorrect behavior with respect to the requirements or other description of the expected behavior</a:t>
            </a:r>
            <a:endParaRPr lang="en-US" altLang="zh-CN" sz="2400" dirty="0">
              <a:latin typeface="Cambria Math" panose="02040503050406030204" pitchFamily="18" charset="0"/>
              <a:ea typeface="Cambria Math" panose="02040503050406030204" pitchFamily="18" charset="0"/>
            </a:endParaRPr>
          </a:p>
        </p:txBody>
      </p:sp>
      <p:sp>
        <p:nvSpPr>
          <p:cNvPr id="8" name="Text Box 6"/>
          <p:cNvSpPr txBox="1">
            <a:spLocks noChangeArrowheads="1"/>
          </p:cNvSpPr>
          <p:nvPr/>
        </p:nvSpPr>
        <p:spPr bwMode="auto">
          <a:xfrm>
            <a:off x="533400" y="2749235"/>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smtClean="0">
                <a:solidFill>
                  <a:schemeClr val="tx1"/>
                </a:solidFill>
                <a:latin typeface="+mj-lt"/>
              </a:rPr>
              <a:t>C</a:t>
            </a:r>
            <a:r>
              <a:rPr lang="en-US" altLang="en-US" sz="1600" b="0" dirty="0" err="1" smtClean="0">
                <a:solidFill>
                  <a:schemeClr val="tx1"/>
                </a:solidFill>
                <a:latin typeface="+mj-lt"/>
              </a:rPr>
              <a:t>Sta</a:t>
            </a:r>
            <a:r>
              <a:rPr lang="en-US" altLang="en-US" sz="1600" b="0" dirty="0" smtClean="0">
                <a:solidFill>
                  <a:schemeClr val="tx1"/>
                </a:solidFill>
                <a:latin typeface="+mj-lt"/>
              </a:rPr>
              <a:t> </a:t>
            </a:r>
            <a:r>
              <a:rPr lang="en-US" altLang="en-US" sz="1600" b="0" dirty="0">
                <a:solidFill>
                  <a:schemeClr val="tx1"/>
                </a:solidFill>
                <a:latin typeface="+mj-lt"/>
              </a:rPr>
              <a:t>(</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smtClean="0">
                <a:solidFill>
                  <a:schemeClr val="tx1"/>
                </a:solidFill>
                <a:latin typeface="+mj-lt"/>
              </a:rPr>
              <a:t>length </a:t>
            </a:r>
            <a:r>
              <a:rPr lang="en-US" altLang="en-US" sz="1600" b="0" dirty="0">
                <a:solidFill>
                  <a:schemeClr val="tx1"/>
                </a:solidFill>
                <a:latin typeface="+mj-lt"/>
              </a:rPr>
              <a:t>= </a:t>
            </a:r>
            <a:r>
              <a:rPr lang="en-US" altLang="en-US" sz="1600" b="0" dirty="0" err="1" smtClean="0">
                <a:solidFill>
                  <a:schemeClr val="tx1"/>
                </a:solidFill>
                <a:latin typeface="+mj-lt"/>
              </a:rPr>
              <a:t>numbers.length</a:t>
            </a:r>
            <a:r>
              <a:rPr lang="en-US" altLang="en-US" sz="1600" b="0" dirty="0" smtClean="0">
                <a:solidFill>
                  <a:schemeClr val="tx1"/>
                </a:solidFill>
                <a:latin typeface="+mj-lt"/>
              </a:rPr>
              <a:t>;  </a:t>
            </a:r>
          </a:p>
          <a:p>
            <a:pPr>
              <a:lnSpc>
                <a:spcPct val="85000"/>
              </a:lnSpc>
            </a:pPr>
            <a:r>
              <a:rPr lang="en-US" altLang="en-US" sz="1600" b="0" dirty="0" smtClean="0">
                <a:solidFill>
                  <a:schemeClr val="tx1"/>
                </a:solidFill>
                <a:latin typeface="+mj-lt"/>
              </a:rPr>
              <a:t>     double mean</a:t>
            </a:r>
            <a:r>
              <a:rPr lang="en-US" altLang="en-US" sz="1600" b="0" dirty="0">
                <a:solidFill>
                  <a:schemeClr val="tx1"/>
                </a:solidFill>
                <a:latin typeface="+mj-lt"/>
              </a:rPr>
              <a:t>, </a:t>
            </a:r>
            <a:r>
              <a:rPr lang="en-US" altLang="en-US" sz="1600" b="0" dirty="0" smtClean="0">
                <a:solidFill>
                  <a:schemeClr val="tx1"/>
                </a:solidFill>
                <a:latin typeface="+mj-lt"/>
              </a:rPr>
              <a:t>sum;</a:t>
            </a:r>
            <a:endParaRPr lang="en-US" altLang="en-US" sz="1600" b="0" dirty="0">
              <a:solidFill>
                <a:schemeClr val="tx1"/>
              </a:solidFill>
              <a:latin typeface="+mj-lt"/>
            </a:endParaRP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a:t>
            </a:r>
            <a:r>
              <a:rPr lang="en-US" altLang="en-US" sz="1600" b="0" dirty="0" smtClean="0">
                <a:solidFill>
                  <a:schemeClr val="tx1"/>
                </a:solidFill>
                <a:latin typeface="+mj-lt"/>
              </a:rPr>
              <a:t>1;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smtClean="0">
                <a:solidFill>
                  <a:schemeClr val="tx1"/>
                </a:solidFill>
                <a:latin typeface="+mj-lt"/>
              </a:rPr>
              <a:t>++)</a:t>
            </a:r>
            <a:r>
              <a:rPr lang="en-US" altLang="en-US" sz="1600" dirty="0" smtClean="0">
                <a:solidFill>
                  <a:schemeClr val="tx1"/>
                </a:solidFill>
                <a:latin typeface="+mj-lt"/>
              </a:rPr>
              <a:t>//</a:t>
            </a:r>
            <a:r>
              <a:rPr lang="en-US" altLang="en-US" sz="1600" dirty="0" err="1" smtClean="0">
                <a:solidFill>
                  <a:schemeClr val="tx1"/>
                </a:solidFill>
                <a:latin typeface="+mj-lt"/>
              </a:rPr>
              <a:t>i</a:t>
            </a:r>
            <a:r>
              <a:rPr lang="en-US" altLang="en-US" sz="1600" dirty="0" smtClean="0">
                <a:solidFill>
                  <a:schemeClr val="tx1"/>
                </a:solidFill>
                <a:latin typeface="+mj-lt"/>
              </a:rPr>
              <a:t>=0</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smtClean="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smtClean="0">
                <a:solidFill>
                  <a:schemeClr val="tx1"/>
                </a:solidFill>
                <a:latin typeface="+mj-lt"/>
              </a:rPr>
              <a:t>     </a:t>
            </a:r>
            <a:r>
              <a:rPr lang="en-US" altLang="en-US" sz="1600" b="0" dirty="0" err="1" smtClean="0">
                <a:solidFill>
                  <a:schemeClr val="tx1"/>
                </a:solidFill>
                <a:latin typeface="+mj-lt"/>
              </a:rPr>
              <a:t>System.out.println</a:t>
            </a:r>
            <a:r>
              <a:rPr lang="en-US" altLang="en-US" sz="1600" b="0" dirty="0" smtClean="0">
                <a:solidFill>
                  <a:schemeClr val="tx1"/>
                </a:solidFill>
                <a:latin typeface="+mj-lt"/>
              </a:rPr>
              <a:t> </a:t>
            </a:r>
            <a:r>
              <a:rPr lang="en-US" altLang="en-US" sz="1600" b="0" dirty="0">
                <a:solidFill>
                  <a:schemeClr val="tx1"/>
                </a:solidFill>
                <a:latin typeface="+mj-lt"/>
              </a:rPr>
              <a:t>("mean: </a:t>
            </a:r>
            <a:r>
              <a:rPr lang="en-US" altLang="en-US" sz="1600" b="0" dirty="0" smtClean="0">
                <a:solidFill>
                  <a:schemeClr val="tx1"/>
                </a:solidFill>
                <a:latin typeface="+mj-lt"/>
              </a:rPr>
              <a:t> </a:t>
            </a:r>
            <a:r>
              <a:rPr lang="en-US" altLang="en-US" sz="1600" b="0" dirty="0">
                <a:solidFill>
                  <a:schemeClr val="tx1"/>
                </a:solidFill>
                <a:latin typeface="+mj-lt"/>
              </a:rPr>
              <a:t>" + mean);</a:t>
            </a:r>
          </a:p>
          <a:p>
            <a:pPr>
              <a:lnSpc>
                <a:spcPct val="85000"/>
              </a:lnSpc>
            </a:pPr>
            <a:r>
              <a:rPr lang="en-US" altLang="en-US" sz="1600" b="0" dirty="0" smtClean="0">
                <a:solidFill>
                  <a:schemeClr val="tx1"/>
                </a:solidFill>
                <a:latin typeface="+mj-lt"/>
              </a:rPr>
              <a:t>}</a:t>
            </a:r>
            <a:endParaRPr lang="en-US" altLang="en-US" sz="1600" b="0" dirty="0">
              <a:solidFill>
                <a:schemeClr val="tx1"/>
              </a:solidFill>
              <a:latin typeface="+mj-lt"/>
            </a:endParaRPr>
          </a:p>
        </p:txBody>
      </p:sp>
      <p:sp>
        <p:nvSpPr>
          <p:cNvPr id="9" name="爆炸形 1 8"/>
          <p:cNvSpPr/>
          <p:nvPr/>
        </p:nvSpPr>
        <p:spPr>
          <a:xfrm>
            <a:off x="6463653" y="4114800"/>
            <a:ext cx="2520173"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failure</a:t>
            </a:r>
            <a:endParaRPr lang="zh-CN" altLang="en-US" sz="3200" dirty="0">
              <a:solidFill>
                <a:schemeClr val="tx1"/>
              </a:solidFill>
            </a:endParaRPr>
          </a:p>
        </p:txBody>
      </p:sp>
      <p:sp>
        <p:nvSpPr>
          <p:cNvPr id="10" name="矩形 9"/>
          <p:cNvSpPr/>
          <p:nvPr/>
        </p:nvSpPr>
        <p:spPr>
          <a:xfrm>
            <a:off x="4858526" y="2749235"/>
            <a:ext cx="2512932"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Test Input: [3,4,5]</a:t>
            </a:r>
            <a:endParaRPr lang="zh-CN" altLang="en-US" dirty="0">
              <a:latin typeface="Cambria Math" panose="02040503050406030204" pitchFamily="18" charset="0"/>
            </a:endParaRPr>
          </a:p>
        </p:txBody>
      </p:sp>
      <p:sp>
        <p:nvSpPr>
          <p:cNvPr id="11" name="矩形 10"/>
          <p:cNvSpPr/>
          <p:nvPr/>
        </p:nvSpPr>
        <p:spPr>
          <a:xfrm>
            <a:off x="4858310" y="3620005"/>
            <a:ext cx="1941557"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sum=3+4+5</a:t>
            </a:r>
            <a:endParaRPr lang="zh-CN" altLang="en-US" dirty="0">
              <a:latin typeface="Cambria Math" panose="02040503050406030204" pitchFamily="18" charset="0"/>
            </a:endParaRPr>
          </a:p>
        </p:txBody>
      </p:sp>
      <p:sp>
        <p:nvSpPr>
          <p:cNvPr id="12" name="矩形 11"/>
          <p:cNvSpPr/>
          <p:nvPr/>
        </p:nvSpPr>
        <p:spPr>
          <a:xfrm>
            <a:off x="4885620" y="4064107"/>
            <a:ext cx="154241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sum=4+5</a:t>
            </a:r>
            <a:endParaRPr lang="zh-CN" altLang="en-US" dirty="0">
              <a:solidFill>
                <a:srgbClr val="C00000"/>
              </a:solidFill>
              <a:latin typeface="Cambria Math" panose="02040503050406030204" pitchFamily="18" charset="0"/>
            </a:endParaRPr>
          </a:p>
        </p:txBody>
      </p:sp>
      <p:sp>
        <p:nvSpPr>
          <p:cNvPr id="13" name="矩形 12"/>
          <p:cNvSpPr/>
          <p:nvPr/>
        </p:nvSpPr>
        <p:spPr>
          <a:xfrm>
            <a:off x="4885620" y="4711967"/>
            <a:ext cx="1313180"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mean=4</a:t>
            </a:r>
            <a:endParaRPr lang="zh-CN" altLang="en-US" dirty="0">
              <a:latin typeface="Cambria Math" panose="02040503050406030204" pitchFamily="18" charset="0"/>
            </a:endParaRPr>
          </a:p>
        </p:txBody>
      </p:sp>
      <p:sp>
        <p:nvSpPr>
          <p:cNvPr id="14" name="矩形 13"/>
          <p:cNvSpPr/>
          <p:nvPr/>
        </p:nvSpPr>
        <p:spPr>
          <a:xfrm>
            <a:off x="4885620" y="5196508"/>
            <a:ext cx="131318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mean=3</a:t>
            </a:r>
            <a:endParaRPr lang="zh-CN" altLang="en-US" dirty="0">
              <a:solidFill>
                <a:srgbClr val="C00000"/>
              </a:solidFill>
              <a:latin typeface="Cambria Math" panose="02040503050406030204" pitchFamily="18" charset="0"/>
            </a:endParaRPr>
          </a:p>
        </p:txBody>
      </p:sp>
      <mc:AlternateContent xmlns:mc="http://schemas.openxmlformats.org/markup-compatibility/2006">
        <mc:Choice xmlns:p14="http://schemas.microsoft.com/office/powerpoint/2010/main" Requires="p14">
          <p:contentPart p14:bwMode="auto" r:id="rId4">
            <p14:nvContentPartPr>
              <p14:cNvPr id="2" name="墨迹 1"/>
              <p14:cNvContentPartPr/>
              <p14:nvPr/>
            </p14:nvContentPartPr>
            <p14:xfrm>
              <a:off x="581760" y="3556080"/>
              <a:ext cx="5793840" cy="2530440"/>
            </p14:xfrm>
          </p:contentPart>
        </mc:Choice>
        <mc:Fallback>
          <p:pic>
            <p:nvPicPr>
              <p:cNvPr id="2" name="墨迹 1"/>
              <p:cNvPicPr/>
              <p:nvPr/>
            </p:nvPicPr>
            <p:blipFill>
              <a:blip r:embed="rId5"/>
              <a:stretch>
                <a:fillRect/>
              </a:stretch>
            </p:blipFill>
            <p:spPr>
              <a:xfrm>
                <a:off x="572760" y="3547440"/>
                <a:ext cx="5805720" cy="2547720"/>
              </a:xfrm>
              <a:prstGeom prst="rect">
                <a:avLst/>
              </a:prstGeom>
            </p:spPr>
          </p:pic>
        </mc:Fallback>
      </mc:AlternateContent>
    </p:spTree>
    <p:extLst>
      <p:ext uri="{BB962C8B-B14F-4D97-AF65-F5344CB8AC3E}">
        <p14:creationId xmlns:p14="http://schemas.microsoft.com/office/powerpoint/2010/main" val="26978769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023" y="2131526"/>
            <a:ext cx="4102637" cy="2307733"/>
          </a:xfrm>
          <a:prstGeom prst="rect">
            <a:avLst/>
          </a:prstGeom>
        </p:spPr>
      </p:pic>
      <p:sp>
        <p:nvSpPr>
          <p:cNvPr id="7170"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Rules</a:t>
            </a:r>
            <a:endParaRPr lang="zh-CN" altLang="zh-CN" dirty="0" smtClean="0">
              <a:latin typeface="Cambria" panose="02040503050406030204" pitchFamily="18" charset="0"/>
            </a:endParaRPr>
          </a:p>
        </p:txBody>
      </p:sp>
      <p:pic>
        <p:nvPicPr>
          <p:cNvPr id="7171" name="图片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878" y="3274527"/>
            <a:ext cx="1042114" cy="1042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9886" y="2259242"/>
            <a:ext cx="914400" cy="914400"/>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00697" y="3329737"/>
            <a:ext cx="1066800" cy="1066800"/>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1660" y="2259242"/>
            <a:ext cx="904874" cy="904874"/>
          </a:xfrm>
          <a:prstGeom prst="rect">
            <a:avLst/>
          </a:prstGeom>
        </p:spPr>
      </p:pic>
      <p:pic>
        <p:nvPicPr>
          <p:cNvPr id="6" name="图片 5"/>
          <p:cNvPicPr>
            <a:picLocks noChangeAspect="1"/>
          </p:cNvPicPr>
          <p:nvPr/>
        </p:nvPicPr>
        <p:blipFill rotWithShape="1">
          <a:blip r:embed="rId8"/>
          <a:srcRect l="-1" r="933" b="7480"/>
          <a:stretch/>
        </p:blipFill>
        <p:spPr>
          <a:xfrm>
            <a:off x="7230651" y="4114800"/>
            <a:ext cx="1652898" cy="2057400"/>
          </a:xfrm>
          <a:prstGeom prst="rect">
            <a:avLst/>
          </a:prstGeom>
        </p:spPr>
      </p:pic>
      <p:pic>
        <p:nvPicPr>
          <p:cNvPr id="13" name="图片 12"/>
          <p:cNvPicPr>
            <a:picLocks noChangeAspect="1"/>
          </p:cNvPicPr>
          <p:nvPr/>
        </p:nvPicPr>
        <p:blipFill>
          <a:blip r:embed="rId9"/>
          <a:stretch>
            <a:fillRect/>
          </a:stretch>
        </p:blipFill>
        <p:spPr>
          <a:xfrm>
            <a:off x="6734187" y="457200"/>
            <a:ext cx="2149362" cy="1475208"/>
          </a:xfrm>
          <a:prstGeom prst="rect">
            <a:avLst/>
          </a:prstGeom>
        </p:spPr>
      </p:pic>
      <p:pic>
        <p:nvPicPr>
          <p:cNvPr id="14" name="图片 13"/>
          <p:cNvPicPr>
            <a:picLocks noChangeAspect="1"/>
          </p:cNvPicPr>
          <p:nvPr/>
        </p:nvPicPr>
        <p:blipFill>
          <a:blip r:embed="rId10"/>
          <a:stretch>
            <a:fillRect/>
          </a:stretch>
        </p:blipFill>
        <p:spPr>
          <a:xfrm>
            <a:off x="6734187" y="2230000"/>
            <a:ext cx="2149362" cy="1432013"/>
          </a:xfrm>
          <a:prstGeom prst="rect">
            <a:avLst/>
          </a:prstGeom>
        </p:spPr>
      </p:pic>
      <p:pic>
        <p:nvPicPr>
          <p:cNvPr id="15" name="图片 14"/>
          <p:cNvPicPr>
            <a:picLocks noChangeAspect="1"/>
          </p:cNvPicPr>
          <p:nvPr/>
        </p:nvPicPr>
        <p:blipFill rotWithShape="1">
          <a:blip r:embed="rId11"/>
          <a:srcRect r="24400"/>
          <a:stretch/>
        </p:blipFill>
        <p:spPr>
          <a:xfrm>
            <a:off x="4902294" y="4114800"/>
            <a:ext cx="1978873" cy="2057400"/>
          </a:xfrm>
          <a:prstGeom prst="rect">
            <a:avLst/>
          </a:prstGeom>
        </p:spPr>
      </p:pic>
      <mc:AlternateContent xmlns:mc="http://schemas.openxmlformats.org/markup-compatibility/2006">
        <mc:Choice xmlns:p14="http://schemas.microsoft.com/office/powerpoint/2010/main" Requires="p14">
          <p:contentPart p14:bwMode="auto" r:id="rId12">
            <p14:nvContentPartPr>
              <p14:cNvPr id="16" name="墨迹 15"/>
              <p14:cNvContentPartPr/>
              <p14:nvPr/>
            </p14:nvContentPartPr>
            <p14:xfrm>
              <a:off x="2408400" y="1482840"/>
              <a:ext cx="4809600" cy="3529080"/>
            </p14:xfrm>
          </p:contentPart>
        </mc:Choice>
        <mc:Fallback>
          <p:pic>
            <p:nvPicPr>
              <p:cNvPr id="16" name="墨迹 15"/>
              <p:cNvPicPr/>
              <p:nvPr/>
            </p:nvPicPr>
            <p:blipFill>
              <a:blip r:embed="rId13"/>
              <a:stretch>
                <a:fillRect/>
              </a:stretch>
            </p:blipFill>
            <p:spPr>
              <a:xfrm>
                <a:off x="2402280" y="1477440"/>
                <a:ext cx="4825080" cy="35434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71"/>
                                        </p:tgtEl>
                                        <p:attrNameLst>
                                          <p:attrName>style.visibility</p:attrName>
                                        </p:attrNameLst>
                                      </p:cBhvr>
                                      <p:to>
                                        <p:strVal val="visible"/>
                                      </p:to>
                                    </p:set>
                                    <p:animEffect transition="in" filter="fade">
                                      <p:cBhvr>
                                        <p:cTn id="17" dur="500"/>
                                        <p:tgtEl>
                                          <p:spTgt spid="71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15" name="Rectangle 2"/>
          <p:cNvSpPr txBox="1">
            <a:spLocks noChangeArrowheads="1"/>
          </p:cNvSpPr>
          <p:nvPr/>
        </p:nvSpPr>
        <p:spPr bwMode="auto">
          <a:xfrm>
            <a:off x="-762000" y="1371600"/>
            <a:ext cx="4267200"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600" dirty="0" smtClean="0">
                <a:latin typeface="Cambria Math" panose="02040503050406030204" pitchFamily="18" charset="0"/>
                <a:ea typeface="Cambria Math" panose="02040503050406030204" pitchFamily="18" charset="0"/>
              </a:rPr>
              <a:t>PIE Model</a:t>
            </a:r>
          </a:p>
        </p:txBody>
      </p:sp>
      <p:sp>
        <p:nvSpPr>
          <p:cNvPr id="16" name="Rectangle 3"/>
          <p:cNvSpPr txBox="1">
            <a:spLocks noChangeArrowheads="1"/>
          </p:cNvSpPr>
          <p:nvPr/>
        </p:nvSpPr>
        <p:spPr bwMode="auto">
          <a:xfrm>
            <a:off x="228600" y="2438400"/>
            <a:ext cx="8610600" cy="2642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onotype Sorts" charset="2"/>
              <a:buAutoNum type="arabicPeriod"/>
            </a:pPr>
            <a:r>
              <a:rPr lang="en-US" altLang="zh-CN" sz="2400" u="sng" dirty="0" smtClean="0">
                <a:latin typeface="Cambria Math" panose="02040503050406030204" pitchFamily="18" charset="0"/>
                <a:ea typeface="Cambria Math" panose="02040503050406030204" pitchFamily="18" charset="0"/>
              </a:rPr>
              <a:t>Execution/Reachability</a:t>
            </a:r>
            <a:r>
              <a:rPr lang="en-US" altLang="zh-CN" sz="2400" dirty="0" smtClean="0">
                <a:latin typeface="Cambria Math" panose="02040503050406030204" pitchFamily="18" charset="0"/>
                <a:ea typeface="Cambria Math" panose="02040503050406030204" pitchFamily="18" charset="0"/>
              </a:rPr>
              <a:t> : The location or locations in the program that contain the fault must be reached </a:t>
            </a:r>
          </a:p>
          <a:p>
            <a:pPr marL="457200" indent="-457200">
              <a:buFont typeface="Monotype Sorts" charset="2"/>
              <a:buAutoNum type="arabicPeriod"/>
            </a:pPr>
            <a:r>
              <a:rPr lang="en-US" altLang="zh-CN" sz="2400" u="sng" dirty="0" smtClean="0">
                <a:latin typeface="Cambria Math" panose="02040503050406030204" pitchFamily="18" charset="0"/>
                <a:ea typeface="Cambria Math" panose="02040503050406030204" pitchFamily="18" charset="0"/>
              </a:rPr>
              <a:t>Infection</a:t>
            </a:r>
            <a:r>
              <a:rPr lang="en-US" altLang="zh-CN" sz="2400" dirty="0" smtClean="0">
                <a:latin typeface="Cambria Math" panose="02040503050406030204" pitchFamily="18" charset="0"/>
                <a:ea typeface="Cambria Math" panose="02040503050406030204" pitchFamily="18" charset="0"/>
              </a:rPr>
              <a:t> : The state of the program must be incorrect</a:t>
            </a:r>
          </a:p>
          <a:p>
            <a:pPr marL="457200" indent="-457200">
              <a:buFont typeface="Monotype Sorts" charset="2"/>
              <a:buAutoNum type="arabicPeriod"/>
            </a:pPr>
            <a:r>
              <a:rPr lang="en-US" altLang="zh-CN" sz="2400" u="sng" dirty="0" smtClean="0">
                <a:latin typeface="Cambria Math" panose="02040503050406030204" pitchFamily="18" charset="0"/>
                <a:ea typeface="Cambria Math" panose="02040503050406030204" pitchFamily="18" charset="0"/>
              </a:rPr>
              <a:t>Propagation</a:t>
            </a:r>
            <a:r>
              <a:rPr lang="en-US" altLang="zh-CN" sz="2400" dirty="0" smtClean="0">
                <a:latin typeface="Cambria Math" panose="02040503050406030204" pitchFamily="18" charset="0"/>
                <a:ea typeface="Cambria Math" panose="02040503050406030204" pitchFamily="18" charset="0"/>
              </a:rPr>
              <a:t> : The infected state must propagate to cause some output of the program to be incorrect</a:t>
            </a:r>
          </a:p>
        </p:txBody>
      </p:sp>
    </p:spTree>
    <p:extLst>
      <p:ext uri="{BB962C8B-B14F-4D97-AF65-F5344CB8AC3E}">
        <p14:creationId xmlns:p14="http://schemas.microsoft.com/office/powerpoint/2010/main" val="12584664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6" name="矩形 5"/>
          <p:cNvSpPr/>
          <p:nvPr/>
        </p:nvSpPr>
        <p:spPr>
          <a:xfrm>
            <a:off x="304800" y="1658793"/>
            <a:ext cx="6816738" cy="461665"/>
          </a:xfrm>
          <a:prstGeom prst="rect">
            <a:avLst/>
          </a:prstGeom>
        </p:spPr>
        <p:txBody>
          <a:bodyPr wrap="none">
            <a:spAutoFit/>
          </a:bodyPr>
          <a:lstStyle/>
          <a:p>
            <a:r>
              <a:rPr lang="en-US" altLang="zh-CN" b="1" dirty="0" smtClean="0">
                <a:latin typeface="Cambria Math" panose="02040503050406030204" pitchFamily="18" charset="0"/>
                <a:ea typeface="Cambria Math" panose="02040503050406030204" pitchFamily="18" charset="0"/>
              </a:rPr>
              <a:t>A test executing the fault may not produce an error!</a:t>
            </a:r>
            <a:endParaRPr lang="en-US" altLang="zh-CN" b="1" dirty="0">
              <a:latin typeface="Cambria Math" panose="02040503050406030204" pitchFamily="18" charset="0"/>
              <a:ea typeface="Cambria Math" panose="02040503050406030204" pitchFamily="18" charset="0"/>
            </a:endParaRPr>
          </a:p>
        </p:txBody>
      </p:sp>
      <p:sp>
        <p:nvSpPr>
          <p:cNvPr id="7" name="Text Box 6"/>
          <p:cNvSpPr txBox="1">
            <a:spLocks noChangeArrowheads="1"/>
          </p:cNvSpPr>
          <p:nvPr/>
        </p:nvSpPr>
        <p:spPr bwMode="auto">
          <a:xfrm>
            <a:off x="381000" y="2749235"/>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smtClean="0">
                <a:solidFill>
                  <a:schemeClr val="tx1"/>
                </a:solidFill>
                <a:latin typeface="+mj-lt"/>
              </a:rPr>
              <a:t>C</a:t>
            </a:r>
            <a:r>
              <a:rPr lang="en-US" altLang="en-US" sz="1600" b="0" dirty="0" err="1" smtClean="0">
                <a:solidFill>
                  <a:schemeClr val="tx1"/>
                </a:solidFill>
                <a:latin typeface="+mj-lt"/>
              </a:rPr>
              <a:t>Sta</a:t>
            </a:r>
            <a:r>
              <a:rPr lang="en-US" altLang="en-US" sz="1600" b="0" dirty="0" smtClean="0">
                <a:solidFill>
                  <a:schemeClr val="tx1"/>
                </a:solidFill>
                <a:latin typeface="+mj-lt"/>
              </a:rPr>
              <a:t> </a:t>
            </a:r>
            <a:r>
              <a:rPr lang="en-US" altLang="en-US" sz="1600" b="0" dirty="0">
                <a:solidFill>
                  <a:schemeClr val="tx1"/>
                </a:solidFill>
                <a:latin typeface="+mj-lt"/>
              </a:rPr>
              <a:t>(</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smtClean="0">
                <a:solidFill>
                  <a:schemeClr val="tx1"/>
                </a:solidFill>
                <a:latin typeface="+mj-lt"/>
              </a:rPr>
              <a:t>length </a:t>
            </a:r>
            <a:r>
              <a:rPr lang="en-US" altLang="en-US" sz="1600" b="0" dirty="0">
                <a:solidFill>
                  <a:schemeClr val="tx1"/>
                </a:solidFill>
                <a:latin typeface="+mj-lt"/>
              </a:rPr>
              <a:t>= </a:t>
            </a:r>
            <a:r>
              <a:rPr lang="en-US" altLang="en-US" sz="1600" b="0" dirty="0" err="1" smtClean="0">
                <a:solidFill>
                  <a:schemeClr val="tx1"/>
                </a:solidFill>
                <a:latin typeface="+mj-lt"/>
              </a:rPr>
              <a:t>numbers.length</a:t>
            </a:r>
            <a:r>
              <a:rPr lang="en-US" altLang="en-US" sz="1600" b="0" dirty="0" smtClean="0">
                <a:solidFill>
                  <a:schemeClr val="tx1"/>
                </a:solidFill>
                <a:latin typeface="+mj-lt"/>
              </a:rPr>
              <a:t>;  </a:t>
            </a:r>
          </a:p>
          <a:p>
            <a:pPr>
              <a:lnSpc>
                <a:spcPct val="85000"/>
              </a:lnSpc>
            </a:pPr>
            <a:r>
              <a:rPr lang="en-US" altLang="en-US" sz="1600" b="0" dirty="0" smtClean="0">
                <a:solidFill>
                  <a:schemeClr val="tx1"/>
                </a:solidFill>
                <a:latin typeface="+mj-lt"/>
              </a:rPr>
              <a:t>     double mean</a:t>
            </a:r>
            <a:r>
              <a:rPr lang="en-US" altLang="en-US" sz="1600" b="0" dirty="0">
                <a:solidFill>
                  <a:schemeClr val="tx1"/>
                </a:solidFill>
                <a:latin typeface="+mj-lt"/>
              </a:rPr>
              <a:t>, </a:t>
            </a:r>
            <a:r>
              <a:rPr lang="en-US" altLang="en-US" sz="1600" b="0" dirty="0" smtClean="0">
                <a:solidFill>
                  <a:schemeClr val="tx1"/>
                </a:solidFill>
                <a:latin typeface="+mj-lt"/>
              </a:rPr>
              <a:t>sum;</a:t>
            </a:r>
            <a:endParaRPr lang="en-US" altLang="en-US" sz="1600" b="0" dirty="0">
              <a:solidFill>
                <a:schemeClr val="tx1"/>
              </a:solidFill>
              <a:latin typeface="+mj-lt"/>
            </a:endParaRP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a:t>
            </a:r>
            <a:r>
              <a:rPr lang="en-US" altLang="en-US" sz="1600" b="0" dirty="0" smtClean="0">
                <a:solidFill>
                  <a:schemeClr val="tx1"/>
                </a:solidFill>
                <a:latin typeface="+mj-lt"/>
              </a:rPr>
              <a:t>1;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smtClean="0">
                <a:solidFill>
                  <a:schemeClr val="tx1"/>
                </a:solidFill>
                <a:latin typeface="+mj-lt"/>
              </a:rPr>
              <a:t>++)</a:t>
            </a:r>
            <a:r>
              <a:rPr lang="en-US" altLang="en-US" sz="1600" dirty="0" smtClean="0">
                <a:solidFill>
                  <a:schemeClr val="tx1"/>
                </a:solidFill>
                <a:latin typeface="+mj-lt"/>
              </a:rPr>
              <a:t>//</a:t>
            </a:r>
            <a:r>
              <a:rPr lang="en-US" altLang="en-US" sz="1600" dirty="0" err="1" smtClean="0">
                <a:solidFill>
                  <a:schemeClr val="tx1"/>
                </a:solidFill>
                <a:latin typeface="+mj-lt"/>
              </a:rPr>
              <a:t>i</a:t>
            </a:r>
            <a:r>
              <a:rPr lang="en-US" altLang="en-US" sz="1600" dirty="0" smtClean="0">
                <a:solidFill>
                  <a:schemeClr val="tx1"/>
                </a:solidFill>
                <a:latin typeface="+mj-lt"/>
              </a:rPr>
              <a:t>=0</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smtClean="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smtClean="0">
                <a:solidFill>
                  <a:schemeClr val="tx1"/>
                </a:solidFill>
                <a:latin typeface="+mj-lt"/>
              </a:rPr>
              <a:t>     </a:t>
            </a:r>
            <a:r>
              <a:rPr lang="en-US" altLang="en-US" sz="1600" b="0" dirty="0" err="1" smtClean="0">
                <a:solidFill>
                  <a:schemeClr val="tx1"/>
                </a:solidFill>
                <a:latin typeface="+mj-lt"/>
              </a:rPr>
              <a:t>System.out.println</a:t>
            </a:r>
            <a:r>
              <a:rPr lang="en-US" altLang="en-US" sz="1600" b="0" dirty="0" smtClean="0">
                <a:solidFill>
                  <a:schemeClr val="tx1"/>
                </a:solidFill>
                <a:latin typeface="+mj-lt"/>
              </a:rPr>
              <a:t> </a:t>
            </a:r>
            <a:r>
              <a:rPr lang="en-US" altLang="en-US" sz="1600" b="0" dirty="0">
                <a:solidFill>
                  <a:schemeClr val="tx1"/>
                </a:solidFill>
                <a:latin typeface="+mj-lt"/>
              </a:rPr>
              <a:t>("mean: </a:t>
            </a:r>
            <a:r>
              <a:rPr lang="en-US" altLang="en-US" sz="1600" b="0" dirty="0" smtClean="0">
                <a:solidFill>
                  <a:schemeClr val="tx1"/>
                </a:solidFill>
                <a:latin typeface="+mj-lt"/>
              </a:rPr>
              <a:t> </a:t>
            </a:r>
            <a:r>
              <a:rPr lang="en-US" altLang="en-US" sz="1600" b="0" dirty="0">
                <a:solidFill>
                  <a:schemeClr val="tx1"/>
                </a:solidFill>
                <a:latin typeface="+mj-lt"/>
              </a:rPr>
              <a:t>" + mean);</a:t>
            </a:r>
          </a:p>
          <a:p>
            <a:pPr>
              <a:lnSpc>
                <a:spcPct val="85000"/>
              </a:lnSpc>
            </a:pPr>
            <a:r>
              <a:rPr lang="en-US" altLang="en-US" sz="1600" b="0" dirty="0" smtClean="0">
                <a:solidFill>
                  <a:schemeClr val="tx1"/>
                </a:solidFill>
                <a:latin typeface="+mj-lt"/>
              </a:rPr>
              <a:t>}</a:t>
            </a:r>
            <a:endParaRPr lang="en-US" altLang="en-US" sz="1600" b="0" dirty="0">
              <a:solidFill>
                <a:schemeClr val="tx1"/>
              </a:solidFill>
              <a:latin typeface="+mj-lt"/>
            </a:endParaRPr>
          </a:p>
        </p:txBody>
      </p:sp>
      <p:sp>
        <p:nvSpPr>
          <p:cNvPr id="8" name="爆炸形 1 7"/>
          <p:cNvSpPr/>
          <p:nvPr/>
        </p:nvSpPr>
        <p:spPr>
          <a:xfrm>
            <a:off x="6302940" y="4396794"/>
            <a:ext cx="2841060" cy="194106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rPr>
              <a:t>Not an error for “sum”</a:t>
            </a:r>
            <a:endParaRPr lang="zh-CN" altLang="en-US" sz="2000" dirty="0">
              <a:solidFill>
                <a:schemeClr val="tx1"/>
              </a:solidFill>
            </a:endParaRPr>
          </a:p>
        </p:txBody>
      </p:sp>
      <p:sp>
        <p:nvSpPr>
          <p:cNvPr id="9" name="矩形 8"/>
          <p:cNvSpPr/>
          <p:nvPr/>
        </p:nvSpPr>
        <p:spPr>
          <a:xfrm>
            <a:off x="4706126" y="2749235"/>
            <a:ext cx="2512932"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Test Input: [0,4,5]</a:t>
            </a:r>
            <a:endParaRPr lang="zh-CN" altLang="en-US" dirty="0">
              <a:latin typeface="Cambria Math" panose="02040503050406030204" pitchFamily="18" charset="0"/>
            </a:endParaRPr>
          </a:p>
        </p:txBody>
      </p:sp>
      <p:sp>
        <p:nvSpPr>
          <p:cNvPr id="10" name="矩形 9"/>
          <p:cNvSpPr/>
          <p:nvPr/>
        </p:nvSpPr>
        <p:spPr>
          <a:xfrm>
            <a:off x="4705910" y="3620005"/>
            <a:ext cx="1941557"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sum=0+4+5</a:t>
            </a:r>
            <a:endParaRPr lang="zh-CN" altLang="en-US" dirty="0">
              <a:latin typeface="Cambria Math" panose="02040503050406030204" pitchFamily="18" charset="0"/>
            </a:endParaRPr>
          </a:p>
        </p:txBody>
      </p:sp>
      <p:sp>
        <p:nvSpPr>
          <p:cNvPr id="11" name="矩形 10"/>
          <p:cNvSpPr/>
          <p:nvPr/>
        </p:nvSpPr>
        <p:spPr>
          <a:xfrm>
            <a:off x="4733220" y="4064107"/>
            <a:ext cx="154241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sum=4+5</a:t>
            </a:r>
            <a:endParaRPr lang="zh-CN" altLang="en-US" dirty="0">
              <a:solidFill>
                <a:srgbClr val="C00000"/>
              </a:solidFill>
              <a:latin typeface="Cambria Math" panose="02040503050406030204" pitchFamily="18" charset="0"/>
            </a:endParaRPr>
          </a:p>
        </p:txBody>
      </p:sp>
      <p:sp>
        <p:nvSpPr>
          <p:cNvPr id="12" name="矩形 11"/>
          <p:cNvSpPr/>
          <p:nvPr/>
        </p:nvSpPr>
        <p:spPr>
          <a:xfrm>
            <a:off x="4733220" y="4711967"/>
            <a:ext cx="1313180"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mean=3</a:t>
            </a:r>
            <a:endParaRPr lang="zh-CN" altLang="en-US" dirty="0">
              <a:latin typeface="Cambria Math" panose="02040503050406030204" pitchFamily="18" charset="0"/>
            </a:endParaRPr>
          </a:p>
        </p:txBody>
      </p:sp>
      <p:sp>
        <p:nvSpPr>
          <p:cNvPr id="13" name="矩形 12"/>
          <p:cNvSpPr/>
          <p:nvPr/>
        </p:nvSpPr>
        <p:spPr>
          <a:xfrm>
            <a:off x="4733220" y="5196508"/>
            <a:ext cx="131318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mean=3</a:t>
            </a:r>
            <a:endParaRPr lang="zh-CN" altLang="en-US" dirty="0">
              <a:solidFill>
                <a:srgbClr val="C00000"/>
              </a:solidFill>
              <a:latin typeface="Cambria Math" panose="02040503050406030204" pitchFamily="18" charset="0"/>
            </a:endParaRP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1186560" y="1922400"/>
              <a:ext cx="7805160" cy="3520440"/>
            </p14:xfrm>
          </p:contentPart>
        </mc:Choice>
        <mc:Fallback>
          <p:pic>
            <p:nvPicPr>
              <p:cNvPr id="2" name="墨迹 1"/>
              <p:cNvPicPr/>
              <p:nvPr/>
            </p:nvPicPr>
            <p:blipFill>
              <a:blip r:embed="rId4"/>
              <a:stretch>
                <a:fillRect/>
              </a:stretch>
            </p:blipFill>
            <p:spPr>
              <a:xfrm>
                <a:off x="1179360" y="1919520"/>
                <a:ext cx="7817400" cy="3531960"/>
              </a:xfrm>
              <a:prstGeom prst="rect">
                <a:avLst/>
              </a:prstGeom>
            </p:spPr>
          </p:pic>
        </mc:Fallback>
      </mc:AlternateContent>
    </p:spTree>
    <p:extLst>
      <p:ext uri="{BB962C8B-B14F-4D97-AF65-F5344CB8AC3E}">
        <p14:creationId xmlns:p14="http://schemas.microsoft.com/office/powerpoint/2010/main" val="41865148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14" name="Slide Number Placeholder 5"/>
          <p:cNvSpPr txBox="1">
            <a:spLocks/>
          </p:cNvSpPr>
          <p:nvPr/>
        </p:nvSpPr>
        <p:spPr>
          <a:xfrm>
            <a:off x="4096138" y="6515342"/>
            <a:ext cx="2895600" cy="346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1pPr>
            <a:lvl2pPr marL="742950" indent="-285750"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2pPr>
            <a:lvl3pPr marL="1143000" indent="-228600"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3pPr>
            <a:lvl4pPr marL="1600200" indent="-228600"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4pPr>
            <a:lvl5pPr marL="2057400" indent="-228600"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5pPr>
            <a:lvl6pPr marL="2514600" indent="-228600" algn="l" defTabSz="914400" rtl="0" eaLnBrk="0" fontAlgn="base" latinLnBrk="0"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6pPr>
            <a:lvl7pPr marL="2971800" indent="-228600" algn="l" defTabSz="914400" rtl="0" eaLnBrk="0" fontAlgn="base" latinLnBrk="0"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7pPr>
            <a:lvl8pPr marL="3429000" indent="-228600" algn="l" defTabSz="914400" rtl="0" eaLnBrk="0" fontAlgn="base" latinLnBrk="0"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8pPr>
            <a:lvl9pPr marL="3886200" indent="-228600" algn="l" defTabSz="914400" rtl="0" eaLnBrk="0" fontAlgn="base" latinLnBrk="0"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9pPr>
          </a:lstStyle>
          <a:p>
            <a:pPr algn="ctr"/>
            <a:fld id="{73C12984-F94D-4276-B042-29E5828241C0}" type="slidenum">
              <a:rPr lang="en-US" altLang="zh-CN" sz="1400" b="0" smtClean="0">
                <a:solidFill>
                  <a:schemeClr val="tx1"/>
                </a:solidFill>
              </a:rPr>
              <a:pPr algn="ctr"/>
              <a:t>32</a:t>
            </a:fld>
            <a:endParaRPr lang="en-US" altLang="zh-CN" sz="1400" b="0">
              <a:solidFill>
                <a:schemeClr val="tx1"/>
              </a:solidFill>
            </a:endParaRPr>
          </a:p>
        </p:txBody>
      </p:sp>
      <p:sp>
        <p:nvSpPr>
          <p:cNvPr id="15" name="矩形 14"/>
          <p:cNvSpPr/>
          <p:nvPr/>
        </p:nvSpPr>
        <p:spPr>
          <a:xfrm>
            <a:off x="538552" y="1347692"/>
            <a:ext cx="6152133" cy="461665"/>
          </a:xfrm>
          <a:prstGeom prst="rect">
            <a:avLst/>
          </a:prstGeom>
        </p:spPr>
        <p:txBody>
          <a:bodyPr wrap="none">
            <a:spAutoFit/>
          </a:bodyPr>
          <a:lstStyle/>
          <a:p>
            <a:r>
              <a:rPr lang="en-US" altLang="zh-CN" b="1" dirty="0" smtClean="0">
                <a:latin typeface="Cambria Math" panose="02040503050406030204" pitchFamily="18" charset="0"/>
                <a:ea typeface="Cambria Math" panose="02040503050406030204" pitchFamily="18" charset="0"/>
              </a:rPr>
              <a:t>An error may not be propagated to the output!</a:t>
            </a:r>
            <a:endParaRPr lang="en-US" altLang="zh-CN" b="1" dirty="0">
              <a:latin typeface="Cambria Math" panose="02040503050406030204" pitchFamily="18" charset="0"/>
              <a:ea typeface="Cambria Math" panose="02040503050406030204" pitchFamily="18" charset="0"/>
            </a:endParaRPr>
          </a:p>
        </p:txBody>
      </p:sp>
      <p:sp>
        <p:nvSpPr>
          <p:cNvPr id="16" name="Text Box 6"/>
          <p:cNvSpPr txBox="1">
            <a:spLocks noChangeArrowheads="1"/>
          </p:cNvSpPr>
          <p:nvPr/>
        </p:nvSpPr>
        <p:spPr bwMode="auto">
          <a:xfrm>
            <a:off x="538552" y="2667000"/>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smtClean="0">
                <a:solidFill>
                  <a:schemeClr val="tx1"/>
                </a:solidFill>
                <a:latin typeface="+mj-lt"/>
              </a:rPr>
              <a:t>C</a:t>
            </a:r>
            <a:r>
              <a:rPr lang="en-US" altLang="en-US" sz="1600" b="0" dirty="0" err="1" smtClean="0">
                <a:solidFill>
                  <a:schemeClr val="tx1"/>
                </a:solidFill>
                <a:latin typeface="+mj-lt"/>
              </a:rPr>
              <a:t>Sta</a:t>
            </a:r>
            <a:r>
              <a:rPr lang="en-US" altLang="en-US" sz="1600" b="0" dirty="0" smtClean="0">
                <a:solidFill>
                  <a:schemeClr val="tx1"/>
                </a:solidFill>
                <a:latin typeface="+mj-lt"/>
              </a:rPr>
              <a:t> </a:t>
            </a:r>
            <a:r>
              <a:rPr lang="en-US" altLang="en-US" sz="1600" b="0" dirty="0">
                <a:solidFill>
                  <a:schemeClr val="tx1"/>
                </a:solidFill>
                <a:latin typeface="+mj-lt"/>
              </a:rPr>
              <a:t>(</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dirty="0">
                <a:solidFill>
                  <a:schemeClr val="tx1"/>
                </a:solidFill>
                <a:latin typeface="+mj-lt"/>
              </a:rPr>
              <a:t>     </a:t>
            </a:r>
            <a:r>
              <a:rPr lang="en-US" altLang="en-US" sz="1600" dirty="0" err="1">
                <a:solidFill>
                  <a:schemeClr val="tx1"/>
                </a:solidFill>
                <a:latin typeface="+mj-lt"/>
              </a:rPr>
              <a:t>int</a:t>
            </a:r>
            <a:r>
              <a:rPr lang="en-US" altLang="en-US" sz="1600" dirty="0">
                <a:solidFill>
                  <a:schemeClr val="tx1"/>
                </a:solidFill>
                <a:latin typeface="+mj-lt"/>
              </a:rPr>
              <a:t> </a:t>
            </a:r>
            <a:r>
              <a:rPr lang="en-US" altLang="en-US" sz="1600" dirty="0" smtClean="0">
                <a:solidFill>
                  <a:schemeClr val="tx1"/>
                </a:solidFill>
                <a:latin typeface="+mj-lt"/>
              </a:rPr>
              <a:t>length </a:t>
            </a:r>
            <a:r>
              <a:rPr lang="en-US" altLang="en-US" sz="1600" dirty="0">
                <a:solidFill>
                  <a:schemeClr val="tx1"/>
                </a:solidFill>
                <a:latin typeface="+mj-lt"/>
              </a:rPr>
              <a:t>= </a:t>
            </a:r>
            <a:r>
              <a:rPr lang="en-US" altLang="en-US" sz="1600" dirty="0" smtClean="0">
                <a:solidFill>
                  <a:schemeClr val="tx1"/>
                </a:solidFill>
                <a:latin typeface="+mj-lt"/>
              </a:rPr>
              <a:t>numbers.length-1</a:t>
            </a:r>
            <a:r>
              <a:rPr lang="en-US" altLang="en-US" sz="1600" b="0" dirty="0" smtClean="0">
                <a:solidFill>
                  <a:schemeClr val="tx1"/>
                </a:solidFill>
                <a:latin typeface="+mj-lt"/>
              </a:rPr>
              <a:t>;  </a:t>
            </a:r>
          </a:p>
          <a:p>
            <a:pPr>
              <a:lnSpc>
                <a:spcPct val="85000"/>
              </a:lnSpc>
            </a:pPr>
            <a:r>
              <a:rPr lang="en-US" altLang="en-US" sz="1600" b="0" dirty="0" smtClean="0">
                <a:solidFill>
                  <a:schemeClr val="tx1"/>
                </a:solidFill>
                <a:latin typeface="+mj-lt"/>
              </a:rPr>
              <a:t>     double mean</a:t>
            </a:r>
            <a:r>
              <a:rPr lang="en-US" altLang="en-US" sz="1600" b="0" dirty="0">
                <a:solidFill>
                  <a:schemeClr val="tx1"/>
                </a:solidFill>
                <a:latin typeface="+mj-lt"/>
              </a:rPr>
              <a:t>, </a:t>
            </a:r>
            <a:r>
              <a:rPr lang="en-US" altLang="en-US" sz="1600" b="0" dirty="0" smtClean="0">
                <a:solidFill>
                  <a:schemeClr val="tx1"/>
                </a:solidFill>
                <a:latin typeface="+mj-lt"/>
              </a:rPr>
              <a:t>sum;</a:t>
            </a:r>
            <a:endParaRPr lang="en-US" altLang="en-US" sz="1600" b="0" dirty="0">
              <a:solidFill>
                <a:schemeClr val="tx1"/>
              </a:solidFill>
              <a:latin typeface="+mj-lt"/>
            </a:endParaRP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0</a:t>
            </a:r>
            <a:r>
              <a:rPr lang="en-US" altLang="en-US" sz="1600" b="0" dirty="0" smtClean="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smtClean="0">
                <a:solidFill>
                  <a:schemeClr val="tx1"/>
                </a:solidFill>
                <a:latin typeface="+mj-lt"/>
              </a:rPr>
              <a:t>++)</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smtClean="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smtClean="0">
                <a:solidFill>
                  <a:schemeClr val="tx1"/>
                </a:solidFill>
                <a:latin typeface="+mj-lt"/>
              </a:rPr>
              <a:t>     </a:t>
            </a:r>
            <a:r>
              <a:rPr lang="en-US" altLang="en-US" sz="1600" b="0" dirty="0" err="1" smtClean="0">
                <a:solidFill>
                  <a:schemeClr val="tx1"/>
                </a:solidFill>
                <a:latin typeface="+mj-lt"/>
              </a:rPr>
              <a:t>System.out.println</a:t>
            </a:r>
            <a:r>
              <a:rPr lang="en-US" altLang="en-US" sz="1600" b="0" dirty="0" smtClean="0">
                <a:solidFill>
                  <a:schemeClr val="tx1"/>
                </a:solidFill>
                <a:latin typeface="+mj-lt"/>
              </a:rPr>
              <a:t> </a:t>
            </a:r>
            <a:r>
              <a:rPr lang="en-US" altLang="en-US" sz="1600" b="0" dirty="0">
                <a:solidFill>
                  <a:schemeClr val="tx1"/>
                </a:solidFill>
                <a:latin typeface="+mj-lt"/>
              </a:rPr>
              <a:t>("mean: </a:t>
            </a:r>
            <a:r>
              <a:rPr lang="en-US" altLang="en-US" sz="1600" b="0" dirty="0" smtClean="0">
                <a:solidFill>
                  <a:schemeClr val="tx1"/>
                </a:solidFill>
                <a:latin typeface="+mj-lt"/>
              </a:rPr>
              <a:t> </a:t>
            </a:r>
            <a:r>
              <a:rPr lang="en-US" altLang="en-US" sz="1600" b="0" dirty="0">
                <a:solidFill>
                  <a:schemeClr val="tx1"/>
                </a:solidFill>
                <a:latin typeface="+mj-lt"/>
              </a:rPr>
              <a:t>" + mean);</a:t>
            </a:r>
          </a:p>
          <a:p>
            <a:pPr>
              <a:lnSpc>
                <a:spcPct val="85000"/>
              </a:lnSpc>
            </a:pPr>
            <a:r>
              <a:rPr lang="en-US" altLang="en-US" sz="1600" b="0" dirty="0" smtClean="0">
                <a:solidFill>
                  <a:schemeClr val="tx1"/>
                </a:solidFill>
                <a:latin typeface="+mj-lt"/>
              </a:rPr>
              <a:t>}</a:t>
            </a:r>
            <a:endParaRPr lang="en-US" altLang="en-US" sz="1600" b="0" dirty="0">
              <a:solidFill>
                <a:schemeClr val="tx1"/>
              </a:solidFill>
              <a:latin typeface="+mj-lt"/>
            </a:endParaRPr>
          </a:p>
        </p:txBody>
      </p:sp>
      <p:sp>
        <p:nvSpPr>
          <p:cNvPr id="17" name="爆炸形 1 16"/>
          <p:cNvSpPr/>
          <p:nvPr/>
        </p:nvSpPr>
        <p:spPr>
          <a:xfrm>
            <a:off x="6477000" y="4876800"/>
            <a:ext cx="2661010" cy="189030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Cambria Math" panose="02040503050406030204" pitchFamily="18" charset="0"/>
                <a:ea typeface="Cambria Math" panose="02040503050406030204" pitchFamily="18" charset="0"/>
              </a:rPr>
              <a:t>No Failure</a:t>
            </a:r>
            <a:endParaRPr lang="zh-CN" altLang="en-US" dirty="0">
              <a:solidFill>
                <a:schemeClr val="tx1"/>
              </a:solidFill>
              <a:latin typeface="Cambria Math" panose="02040503050406030204" pitchFamily="18" charset="0"/>
            </a:endParaRPr>
          </a:p>
        </p:txBody>
      </p:sp>
      <p:sp>
        <p:nvSpPr>
          <p:cNvPr id="18" name="矩形 17"/>
          <p:cNvSpPr/>
          <p:nvPr/>
        </p:nvSpPr>
        <p:spPr>
          <a:xfrm>
            <a:off x="4693918" y="2586335"/>
            <a:ext cx="2512932"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Test Input: [3,5,4]</a:t>
            </a:r>
            <a:endParaRPr lang="zh-CN" altLang="en-US" dirty="0">
              <a:latin typeface="Cambria Math" panose="02040503050406030204" pitchFamily="18" charset="0"/>
            </a:endParaRPr>
          </a:p>
        </p:txBody>
      </p:sp>
      <p:sp>
        <p:nvSpPr>
          <p:cNvPr id="19" name="矩形 18"/>
          <p:cNvSpPr/>
          <p:nvPr/>
        </p:nvSpPr>
        <p:spPr>
          <a:xfrm>
            <a:off x="4693702" y="3127167"/>
            <a:ext cx="1941557"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sum=3+5+4</a:t>
            </a:r>
            <a:endParaRPr lang="zh-CN" altLang="en-US" dirty="0">
              <a:latin typeface="Cambria Math" panose="02040503050406030204" pitchFamily="18" charset="0"/>
            </a:endParaRPr>
          </a:p>
        </p:txBody>
      </p:sp>
      <p:sp>
        <p:nvSpPr>
          <p:cNvPr id="20" name="矩形 19"/>
          <p:cNvSpPr/>
          <p:nvPr/>
        </p:nvSpPr>
        <p:spPr>
          <a:xfrm>
            <a:off x="4721012" y="3571269"/>
            <a:ext cx="1542410"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sum=3+5</a:t>
            </a:r>
            <a:endParaRPr lang="zh-CN" altLang="en-US" dirty="0">
              <a:solidFill>
                <a:srgbClr val="C00000"/>
              </a:solidFill>
              <a:latin typeface="Cambria Math" panose="02040503050406030204" pitchFamily="18" charset="0"/>
            </a:endParaRPr>
          </a:p>
        </p:txBody>
      </p:sp>
      <p:sp>
        <p:nvSpPr>
          <p:cNvPr id="21" name="矩形 20"/>
          <p:cNvSpPr/>
          <p:nvPr/>
        </p:nvSpPr>
        <p:spPr>
          <a:xfrm>
            <a:off x="4721012" y="4219129"/>
            <a:ext cx="2202847" cy="461665"/>
          </a:xfrm>
          <a:prstGeom prst="rect">
            <a:avLst/>
          </a:prstGeom>
        </p:spPr>
        <p:txBody>
          <a:bodyPr wrap="none">
            <a:spAutoFit/>
          </a:bodyPr>
          <a:lstStyle/>
          <a:p>
            <a:r>
              <a:rPr lang="en-US" altLang="zh-CN" dirty="0" smtClean="0">
                <a:latin typeface="Cambria Math" panose="02040503050406030204" pitchFamily="18" charset="0"/>
                <a:ea typeface="Cambria Math" panose="02040503050406030204" pitchFamily="18" charset="0"/>
              </a:rPr>
              <a:t>mean=12/3=4</a:t>
            </a:r>
            <a:endParaRPr lang="zh-CN" altLang="en-US" dirty="0">
              <a:latin typeface="Cambria Math" panose="02040503050406030204" pitchFamily="18" charset="0"/>
            </a:endParaRPr>
          </a:p>
        </p:txBody>
      </p:sp>
      <p:sp>
        <p:nvSpPr>
          <p:cNvPr id="22" name="矩形 21"/>
          <p:cNvSpPr/>
          <p:nvPr/>
        </p:nvSpPr>
        <p:spPr>
          <a:xfrm>
            <a:off x="4721012" y="4703670"/>
            <a:ext cx="2032929" cy="461665"/>
          </a:xfrm>
          <a:prstGeom prst="rect">
            <a:avLst/>
          </a:prstGeom>
        </p:spPr>
        <p:txBody>
          <a:bodyPr wrap="none">
            <a:spAutoFit/>
          </a:bodyPr>
          <a:lstStyle/>
          <a:p>
            <a:r>
              <a:rPr lang="en-US" altLang="zh-CN" dirty="0" smtClean="0">
                <a:solidFill>
                  <a:srgbClr val="C00000"/>
                </a:solidFill>
                <a:latin typeface="Cambria Math" panose="02040503050406030204" pitchFamily="18" charset="0"/>
                <a:ea typeface="Cambria Math" panose="02040503050406030204" pitchFamily="18" charset="0"/>
              </a:rPr>
              <a:t>mean=8/2=4</a:t>
            </a:r>
            <a:endParaRPr lang="zh-CN" altLang="en-US" dirty="0">
              <a:solidFill>
                <a:srgbClr val="C00000"/>
              </a:solidFill>
              <a:latin typeface="Cambria Math" panose="02040503050406030204" pitchFamily="18" charset="0"/>
            </a:endParaRPr>
          </a:p>
        </p:txBody>
      </p:sp>
      <p:sp>
        <p:nvSpPr>
          <p:cNvPr id="23" name="爆炸形 1 22"/>
          <p:cNvSpPr/>
          <p:nvPr/>
        </p:nvSpPr>
        <p:spPr>
          <a:xfrm>
            <a:off x="6977118" y="2910680"/>
            <a:ext cx="2166882" cy="161143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Cambria Math" panose="02040503050406030204" pitchFamily="18" charset="0"/>
                <a:ea typeface="Cambria Math" panose="02040503050406030204" pitchFamily="18" charset="0"/>
              </a:rPr>
              <a:t>Error</a:t>
            </a:r>
            <a:endParaRPr lang="zh-CN" altLang="en-US" dirty="0">
              <a:solidFill>
                <a:schemeClr val="tx1"/>
              </a:solidFill>
              <a:latin typeface="Cambria Math" panose="02040503050406030204" pitchFamily="18" charset="0"/>
            </a:endParaRP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427680" y="1843560"/>
              <a:ext cx="8118000" cy="4517640"/>
            </p14:xfrm>
          </p:contentPart>
        </mc:Choice>
        <mc:Fallback>
          <p:pic>
            <p:nvPicPr>
              <p:cNvPr id="2" name="墨迹 1"/>
              <p:cNvPicPr/>
              <p:nvPr/>
            </p:nvPicPr>
            <p:blipFill>
              <a:blip r:embed="rId4"/>
              <a:stretch>
                <a:fillRect/>
              </a:stretch>
            </p:blipFill>
            <p:spPr>
              <a:xfrm>
                <a:off x="419760" y="1836360"/>
                <a:ext cx="8132760" cy="4533840"/>
              </a:xfrm>
              <a:prstGeom prst="rect">
                <a:avLst/>
              </a:prstGeom>
            </p:spPr>
          </p:pic>
        </mc:Fallback>
      </mc:AlternateContent>
    </p:spTree>
    <p:extLst>
      <p:ext uri="{BB962C8B-B14F-4D97-AF65-F5344CB8AC3E}">
        <p14:creationId xmlns:p14="http://schemas.microsoft.com/office/powerpoint/2010/main" val="10306553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762000" y="120626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Defective Software </a:t>
            </a:r>
          </a:p>
        </p:txBody>
      </p:sp>
      <p:sp>
        <p:nvSpPr>
          <p:cNvPr id="4" name="Rectangle 3"/>
          <p:cNvSpPr txBox="1">
            <a:spLocks noChangeArrowheads="1"/>
          </p:cNvSpPr>
          <p:nvPr/>
        </p:nvSpPr>
        <p:spPr bwMode="auto">
          <a:xfrm>
            <a:off x="495300" y="2352855"/>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sz="2400" dirty="0" smtClean="0">
                <a:latin typeface="Cambria" panose="02040503050406030204" pitchFamily="18" charset="0"/>
              </a:rPr>
              <a:t>We develop programs that contain defects  </a:t>
            </a:r>
            <a:endParaRPr lang="en-US" altLang="zh-CN" sz="2400" dirty="0" smtClean="0">
              <a:solidFill>
                <a:srgbClr val="FE2602"/>
              </a:solidFill>
              <a:latin typeface="Cambria" panose="02040503050406030204" pitchFamily="18" charset="0"/>
            </a:endParaRPr>
          </a:p>
          <a:p>
            <a:pPr lvl="1" eaLnBrk="1" hangingPunct="1"/>
            <a:r>
              <a:rPr lang="en-US" altLang="zh-CN" sz="2000" dirty="0" smtClean="0">
                <a:latin typeface="Cambria" panose="02040503050406030204" pitchFamily="18" charset="0"/>
              </a:rPr>
              <a:t>How many? What kind?</a:t>
            </a:r>
          </a:p>
          <a:p>
            <a:pPr eaLnBrk="1" hangingPunct="1"/>
            <a:r>
              <a:rPr lang="en-US" altLang="zh-CN" sz="2400" dirty="0" smtClean="0">
                <a:latin typeface="Cambria" panose="02040503050406030204" pitchFamily="18" charset="0"/>
              </a:rPr>
              <a:t>Hard to predict the future, however…it is highly likely, that the software we (including you!) will develop in the future </a:t>
            </a:r>
            <a:r>
              <a:rPr lang="en-US" altLang="zh-CN" sz="2400" dirty="0" smtClean="0">
                <a:solidFill>
                  <a:srgbClr val="FF0000"/>
                </a:solidFill>
                <a:latin typeface="Cambria" panose="02040503050406030204" pitchFamily="18" charset="0"/>
              </a:rPr>
              <a:t>will not be significantly better</a:t>
            </a:r>
            <a:r>
              <a:rPr lang="en-US" altLang="zh-CN" sz="2400" dirty="0" smtClean="0">
                <a:latin typeface="Cambria" panose="02040503050406030204" pitchFamily="18" charset="0"/>
              </a:rPr>
              <a:t>. </a:t>
            </a:r>
            <a:r>
              <a:rPr lang="en-US" altLang="zh-CN" sz="2400" dirty="0" smtClean="0">
                <a:latin typeface="Cambria" panose="02040503050406030204" pitchFamily="18" charset="0"/>
                <a:sym typeface="Wingdings" panose="05000000000000000000" pitchFamily="2" charset="2"/>
              </a:rPr>
              <a:t></a:t>
            </a:r>
            <a:endParaRPr lang="en-US" altLang="zh-CN" sz="2400" dirty="0" smtClean="0">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4">
            <p14:nvContentPartPr>
              <p14:cNvPr id="2" name="墨迹 1"/>
              <p14:cNvContentPartPr/>
              <p14:nvPr/>
            </p14:nvContentPartPr>
            <p14:xfrm>
              <a:off x="199800" y="4455000"/>
              <a:ext cx="4145400" cy="1897920"/>
            </p14:xfrm>
          </p:contentPart>
        </mc:Choice>
        <mc:Fallback>
          <p:pic>
            <p:nvPicPr>
              <p:cNvPr id="2" name="墨迹 1"/>
              <p:cNvPicPr/>
              <p:nvPr/>
            </p:nvPicPr>
            <p:blipFill>
              <a:blip r:embed="rId5"/>
              <a:stretch>
                <a:fillRect/>
              </a:stretch>
            </p:blipFill>
            <p:spPr>
              <a:xfrm>
                <a:off x="193680" y="4447080"/>
                <a:ext cx="4157640" cy="1913760"/>
              </a:xfrm>
              <a:prstGeom prst="rect">
                <a:avLst/>
              </a:prstGeom>
            </p:spPr>
          </p:pic>
        </mc:Fallback>
      </mc:AlternateContent>
    </p:spTree>
    <p:extLst>
      <p:ext uri="{BB962C8B-B14F-4D97-AF65-F5344CB8AC3E}">
        <p14:creationId xmlns:p14="http://schemas.microsoft.com/office/powerpoint/2010/main" val="369407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838200" y="2492375"/>
            <a:ext cx="7772400" cy="1470025"/>
          </a:xfrm>
        </p:spPr>
        <p:txBody>
          <a:bodyPr/>
          <a:lstStyle/>
          <a:p>
            <a:pPr eaLnBrk="1" hangingPunct="1"/>
            <a:r>
              <a:rPr lang="en-US" altLang="zh-CN" dirty="0" smtClean="0">
                <a:latin typeface="Cambria" panose="02040503050406030204" pitchFamily="18" charset="0"/>
              </a:rPr>
              <a:t>To be continued…</a:t>
            </a:r>
            <a:br>
              <a:rPr lang="en-US" altLang="zh-CN" dirty="0" smtClean="0">
                <a:latin typeface="Cambria" panose="02040503050406030204" pitchFamily="18" charset="0"/>
              </a:rPr>
            </a:br>
            <a:r>
              <a:rPr lang="en-US" altLang="zh-CN" sz="3600" dirty="0" smtClean="0">
                <a:latin typeface="Cambria" panose="02040503050406030204" pitchFamily="18" charset="0"/>
              </a:rPr>
              <a:t>See you next week</a:t>
            </a:r>
            <a:endParaRPr lang="zh-CN" altLang="en-US" sz="3600" dirty="0" smtClean="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Rules</a:t>
            </a:r>
            <a:endParaRPr lang="zh-CN" altLang="zh-CN" dirty="0" smtClean="0"/>
          </a:p>
        </p:txBody>
      </p:sp>
      <p:graphicFrame>
        <p:nvGraphicFramePr>
          <p:cNvPr id="7" name="图表 6"/>
          <p:cNvGraphicFramePr/>
          <p:nvPr>
            <p:extLst>
              <p:ext uri="{D42A27DB-BD31-4B8C-83A1-F6EECF244321}">
                <p14:modId xmlns:p14="http://schemas.microsoft.com/office/powerpoint/2010/main" val="2207090791"/>
              </p:ext>
            </p:extLst>
          </p:nvPr>
        </p:nvGraphicFramePr>
        <p:xfrm>
          <a:off x="3200400" y="1447800"/>
          <a:ext cx="6019800" cy="4165600"/>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p:cNvSpPr/>
          <p:nvPr/>
        </p:nvSpPr>
        <p:spPr>
          <a:xfrm>
            <a:off x="457200" y="2667000"/>
            <a:ext cx="3810000" cy="1200329"/>
          </a:xfrm>
          <a:prstGeom prst="rect">
            <a:avLst/>
          </a:prstGeom>
        </p:spPr>
        <p:txBody>
          <a:bodyPr wrap="square">
            <a:spAutoFit/>
          </a:bodyPr>
          <a:lstStyle/>
          <a:p>
            <a:pPr algn="just"/>
            <a:r>
              <a:rPr lang="en-US" altLang="zh-CN" dirty="0" smtClean="0">
                <a:solidFill>
                  <a:srgbClr val="FFC000"/>
                </a:solidFill>
                <a:latin typeface="Cambria" panose="02040503050406030204" pitchFamily="18" charset="0"/>
              </a:rPr>
              <a:t>Project</a:t>
            </a:r>
            <a:r>
              <a:rPr lang="zh-CN" altLang="en-US" dirty="0" smtClean="0">
                <a:solidFill>
                  <a:srgbClr val="132584"/>
                </a:solidFill>
                <a:latin typeface="Cambria" panose="02040503050406030204" pitchFamily="18" charset="0"/>
              </a:rPr>
              <a:t>         </a:t>
            </a:r>
            <a:r>
              <a:rPr lang="en-US" altLang="zh-CN" dirty="0" smtClean="0">
                <a:solidFill>
                  <a:srgbClr val="132584"/>
                </a:solidFill>
                <a:latin typeface="Cambria" panose="02040503050406030204" pitchFamily="18" charset="0"/>
              </a:rPr>
              <a:t>		</a:t>
            </a:r>
            <a:r>
              <a:rPr lang="en-US" altLang="zh-CN" dirty="0" smtClean="0">
                <a:solidFill>
                  <a:srgbClr val="FF0000"/>
                </a:solidFill>
                <a:latin typeface="Cambria" panose="02040503050406030204" pitchFamily="18" charset="0"/>
              </a:rPr>
              <a:t>2</a:t>
            </a:r>
            <a:r>
              <a:rPr lang="zh-CN" altLang="en-US" dirty="0" smtClean="0">
                <a:solidFill>
                  <a:srgbClr val="FF0000"/>
                </a:solidFill>
                <a:latin typeface="Cambria" panose="02040503050406030204" pitchFamily="18" charset="0"/>
              </a:rPr>
              <a:t>0</a:t>
            </a:r>
            <a:r>
              <a:rPr lang="zh-CN" altLang="en-US" dirty="0">
                <a:solidFill>
                  <a:srgbClr val="FF0000"/>
                </a:solidFill>
                <a:latin typeface="Cambria" panose="02040503050406030204" pitchFamily="18" charset="0"/>
              </a:rPr>
              <a:t>%</a:t>
            </a:r>
          </a:p>
          <a:p>
            <a:pPr algn="just"/>
            <a:r>
              <a:rPr lang="zh-CN" altLang="en-US" dirty="0" smtClean="0">
                <a:solidFill>
                  <a:srgbClr val="00B0F0"/>
                </a:solidFill>
                <a:latin typeface="Cambria" panose="02040503050406030204" pitchFamily="18" charset="0"/>
              </a:rPr>
              <a:t>Assignments</a:t>
            </a:r>
            <a:r>
              <a:rPr lang="zh-CN" altLang="en-US" dirty="0" smtClean="0">
                <a:solidFill>
                  <a:srgbClr val="132584"/>
                </a:solidFill>
                <a:latin typeface="Cambria" panose="02040503050406030204" pitchFamily="18" charset="0"/>
              </a:rPr>
              <a:t>       </a:t>
            </a:r>
            <a:r>
              <a:rPr lang="en-US" altLang="zh-CN" dirty="0">
                <a:solidFill>
                  <a:srgbClr val="132584"/>
                </a:solidFill>
                <a:latin typeface="Cambria" panose="02040503050406030204" pitchFamily="18" charset="0"/>
              </a:rPr>
              <a:t>	</a:t>
            </a:r>
            <a:r>
              <a:rPr lang="en-US" altLang="zh-CN" dirty="0">
                <a:solidFill>
                  <a:srgbClr val="FF0000"/>
                </a:solidFill>
                <a:latin typeface="Cambria" panose="02040503050406030204" pitchFamily="18" charset="0"/>
              </a:rPr>
              <a:t>4</a:t>
            </a:r>
            <a:r>
              <a:rPr lang="zh-CN" altLang="en-US" dirty="0" smtClean="0">
                <a:solidFill>
                  <a:srgbClr val="FF0000"/>
                </a:solidFill>
                <a:latin typeface="Cambria" panose="02040503050406030204" pitchFamily="18" charset="0"/>
              </a:rPr>
              <a:t>0%</a:t>
            </a:r>
            <a:endParaRPr lang="en-US" altLang="zh-CN" dirty="0" smtClean="0">
              <a:solidFill>
                <a:srgbClr val="FF0000"/>
              </a:solidFill>
              <a:latin typeface="Cambria" panose="02040503050406030204" pitchFamily="18" charset="0"/>
            </a:endParaRPr>
          </a:p>
          <a:p>
            <a:pPr algn="just"/>
            <a:r>
              <a:rPr lang="en-US" altLang="zh-CN" dirty="0" smtClean="0">
                <a:solidFill>
                  <a:srgbClr val="00B050"/>
                </a:solidFill>
                <a:latin typeface="Cambria" panose="02040503050406030204" pitchFamily="18" charset="0"/>
              </a:rPr>
              <a:t>Final Exam</a:t>
            </a:r>
            <a:r>
              <a:rPr lang="en-US" altLang="zh-CN" dirty="0" smtClean="0">
                <a:solidFill>
                  <a:srgbClr val="FF0000"/>
                </a:solidFill>
                <a:latin typeface="Cambria" panose="02040503050406030204" pitchFamily="18" charset="0"/>
              </a:rPr>
              <a:t> 		40%</a:t>
            </a:r>
            <a:endParaRPr lang="zh-CN" altLang="en-US" dirty="0">
              <a:solidFill>
                <a:srgbClr val="FF0000"/>
              </a:solidFill>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4">
            <p14:nvContentPartPr>
              <p14:cNvPr id="3" name="墨迹 2"/>
              <p14:cNvContentPartPr/>
              <p14:nvPr/>
            </p14:nvContentPartPr>
            <p14:xfrm>
              <a:off x="1438560" y="1618560"/>
              <a:ext cx="3430080" cy="3229200"/>
            </p14:xfrm>
          </p:contentPart>
        </mc:Choice>
        <mc:Fallback>
          <p:pic>
            <p:nvPicPr>
              <p:cNvPr id="3" name="墨迹 2"/>
              <p:cNvPicPr/>
              <p:nvPr/>
            </p:nvPicPr>
            <p:blipFill>
              <a:blip r:embed="rId5"/>
              <a:stretch>
                <a:fillRect/>
              </a:stretch>
            </p:blipFill>
            <p:spPr>
              <a:xfrm>
                <a:off x="1433160" y="1612080"/>
                <a:ext cx="3443040" cy="3241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7" grpId="1">
        <p:bldAsOne/>
      </p:bldGraphic>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How</a:t>
            </a:r>
            <a:endParaRPr lang="zh-CN" altLang="zh-CN" dirty="0" smtClean="0">
              <a:latin typeface="Cambria" panose="02040503050406030204" pitchFamily="18" charset="0"/>
            </a:endParaRPr>
          </a:p>
        </p:txBody>
      </p:sp>
      <p:sp>
        <p:nvSpPr>
          <p:cNvPr id="4" name="矩形 3"/>
          <p:cNvSpPr/>
          <p:nvPr/>
        </p:nvSpPr>
        <p:spPr>
          <a:xfrm>
            <a:off x="416822" y="1800285"/>
            <a:ext cx="8157955" cy="4524315"/>
          </a:xfrm>
          <a:prstGeom prst="rect">
            <a:avLst/>
          </a:prstGeom>
        </p:spPr>
        <p:txBody>
          <a:bodyPr wrap="square">
            <a:spAutoFit/>
          </a:bodyPr>
          <a:lstStyle/>
          <a:p>
            <a:r>
              <a:rPr lang="en-US" altLang="zh-CN" dirty="0" smtClean="0">
                <a:solidFill>
                  <a:srgbClr val="132584"/>
                </a:solidFill>
                <a:latin typeface="Cambria" panose="02040503050406030204" pitchFamily="18" charset="0"/>
              </a:rPr>
              <a:t>Week 1:            The </a:t>
            </a:r>
            <a:r>
              <a:rPr lang="en-US" altLang="zh-CN" dirty="0">
                <a:solidFill>
                  <a:srgbClr val="132584"/>
                </a:solidFill>
                <a:latin typeface="Cambria" panose="02040503050406030204" pitchFamily="18" charset="0"/>
              </a:rPr>
              <a:t>basic concepts and theories of </a:t>
            </a:r>
            <a:r>
              <a:rPr lang="en-US" altLang="zh-CN" dirty="0" smtClean="0">
                <a:solidFill>
                  <a:srgbClr val="132584"/>
                </a:solidFill>
                <a:latin typeface="Cambria" panose="02040503050406030204" pitchFamily="18" charset="0"/>
              </a:rPr>
              <a:t>testing</a:t>
            </a:r>
          </a:p>
          <a:p>
            <a:r>
              <a:rPr lang="en-US" altLang="zh-CN" dirty="0" smtClean="0">
                <a:solidFill>
                  <a:srgbClr val="132584"/>
                </a:solidFill>
                <a:latin typeface="Cambria" panose="02040503050406030204" pitchFamily="18" charset="0"/>
              </a:rPr>
              <a:t>Week 2-3:        Principles of Testing</a:t>
            </a:r>
            <a:endParaRPr lang="en-US" altLang="zh-CN" dirty="0">
              <a:solidFill>
                <a:srgbClr val="132584"/>
              </a:solidFill>
              <a:latin typeface="Cambria" panose="02040503050406030204" pitchFamily="18" charset="0"/>
            </a:endParaRPr>
          </a:p>
          <a:p>
            <a:r>
              <a:rPr lang="en-US" altLang="zh-CN" dirty="0" smtClean="0">
                <a:solidFill>
                  <a:srgbClr val="132584"/>
                </a:solidFill>
                <a:latin typeface="Cambria" panose="02040503050406030204" pitchFamily="18" charset="0"/>
              </a:rPr>
              <a:t>Week 4-5:        Requirements </a:t>
            </a:r>
            <a:r>
              <a:rPr lang="en-US" altLang="zh-CN" dirty="0">
                <a:solidFill>
                  <a:srgbClr val="132584"/>
                </a:solidFill>
                <a:latin typeface="Cambria" panose="02040503050406030204" pitchFamily="18" charset="0"/>
              </a:rPr>
              <a:t>and test case </a:t>
            </a:r>
            <a:r>
              <a:rPr lang="en-US" altLang="zh-CN" dirty="0" smtClean="0">
                <a:solidFill>
                  <a:srgbClr val="132584"/>
                </a:solidFill>
                <a:latin typeface="Cambria" panose="02040503050406030204" pitchFamily="18" charset="0"/>
              </a:rPr>
              <a:t>management	</a:t>
            </a:r>
          </a:p>
          <a:p>
            <a:r>
              <a:rPr lang="en-US" altLang="zh-CN" dirty="0" smtClean="0">
                <a:solidFill>
                  <a:srgbClr val="132584"/>
                </a:solidFill>
                <a:latin typeface="Cambria" panose="02040503050406030204" pitchFamily="18" charset="0"/>
              </a:rPr>
              <a:t>Week 6-7:        Design of Test Cases</a:t>
            </a:r>
          </a:p>
          <a:p>
            <a:r>
              <a:rPr lang="en-US" altLang="zh-CN" dirty="0" smtClean="0">
                <a:solidFill>
                  <a:srgbClr val="132584"/>
                </a:solidFill>
                <a:latin typeface="Cambria" panose="02040503050406030204" pitchFamily="18" charset="0"/>
              </a:rPr>
              <a:t>Week 8:</a:t>
            </a:r>
            <a:r>
              <a:rPr lang="en-US" altLang="zh-CN" dirty="0">
                <a:solidFill>
                  <a:srgbClr val="132584"/>
                </a:solidFill>
                <a:latin typeface="Cambria" panose="02040503050406030204" pitchFamily="18" charset="0"/>
              </a:rPr>
              <a:t> </a:t>
            </a:r>
            <a:r>
              <a:rPr lang="en-US" altLang="zh-CN" dirty="0" smtClean="0">
                <a:solidFill>
                  <a:srgbClr val="132584"/>
                </a:solidFill>
                <a:latin typeface="Cambria" panose="02040503050406030204" pitchFamily="18" charset="0"/>
              </a:rPr>
              <a:t>           Unit Testing</a:t>
            </a:r>
          </a:p>
          <a:p>
            <a:r>
              <a:rPr lang="en-US" altLang="zh-CN" dirty="0" smtClean="0">
                <a:solidFill>
                  <a:srgbClr val="132584"/>
                </a:solidFill>
                <a:latin typeface="Cambria" panose="02040503050406030204" pitchFamily="18" charset="0"/>
              </a:rPr>
              <a:t>Week 9:            Integration Testing</a:t>
            </a:r>
          </a:p>
          <a:p>
            <a:r>
              <a:rPr lang="en-US" altLang="zh-CN" dirty="0" smtClean="0">
                <a:solidFill>
                  <a:srgbClr val="132584"/>
                </a:solidFill>
                <a:latin typeface="Cambria" panose="02040503050406030204" pitchFamily="18" charset="0"/>
              </a:rPr>
              <a:t>Week 10-11:  	System Testing</a:t>
            </a:r>
          </a:p>
          <a:p>
            <a:r>
              <a:rPr lang="en-US" altLang="zh-CN" dirty="0" smtClean="0">
                <a:solidFill>
                  <a:srgbClr val="132584"/>
                </a:solidFill>
                <a:latin typeface="Cambria" panose="02040503050406030204" pitchFamily="18" charset="0"/>
              </a:rPr>
              <a:t>Week 12:        	Regression Testing</a:t>
            </a:r>
          </a:p>
          <a:p>
            <a:r>
              <a:rPr lang="en-US" altLang="zh-CN" dirty="0" smtClean="0">
                <a:solidFill>
                  <a:srgbClr val="132584"/>
                </a:solidFill>
                <a:latin typeface="Cambria" panose="02040503050406030204" pitchFamily="18" charset="0"/>
              </a:rPr>
              <a:t>Week 13-14:	Software </a:t>
            </a:r>
            <a:r>
              <a:rPr lang="en-US" altLang="zh-CN" dirty="0">
                <a:solidFill>
                  <a:srgbClr val="132584"/>
                </a:solidFill>
                <a:latin typeface="Cambria" panose="02040503050406030204" pitchFamily="18" charset="0"/>
              </a:rPr>
              <a:t>Testing </a:t>
            </a:r>
            <a:r>
              <a:rPr lang="en-US" altLang="zh-CN" dirty="0" smtClean="0">
                <a:solidFill>
                  <a:srgbClr val="132584"/>
                </a:solidFill>
                <a:latin typeface="Cambria" panose="02040503050406030204" pitchFamily="18" charset="0"/>
              </a:rPr>
              <a:t>Management</a:t>
            </a:r>
          </a:p>
          <a:p>
            <a:r>
              <a:rPr lang="en-US" altLang="zh-CN" dirty="0" smtClean="0">
                <a:solidFill>
                  <a:srgbClr val="132584"/>
                </a:solidFill>
                <a:latin typeface="Cambria" panose="02040503050406030204" pitchFamily="18" charset="0"/>
              </a:rPr>
              <a:t>Week 15:	International </a:t>
            </a:r>
            <a:r>
              <a:rPr lang="en-US" altLang="zh-CN" dirty="0">
                <a:solidFill>
                  <a:srgbClr val="132584"/>
                </a:solidFill>
                <a:latin typeface="Cambria" panose="02040503050406030204" pitchFamily="18" charset="0"/>
              </a:rPr>
              <a:t>and </a:t>
            </a:r>
            <a:r>
              <a:rPr lang="en-US" altLang="zh-CN" dirty="0" smtClean="0">
                <a:solidFill>
                  <a:srgbClr val="132584"/>
                </a:solidFill>
                <a:latin typeface="Cambria" panose="02040503050406030204" pitchFamily="18" charset="0"/>
              </a:rPr>
              <a:t>Local Testing</a:t>
            </a:r>
          </a:p>
          <a:p>
            <a:r>
              <a:rPr lang="en-US" altLang="zh-CN" dirty="0" smtClean="0">
                <a:solidFill>
                  <a:srgbClr val="132584"/>
                </a:solidFill>
                <a:latin typeface="Cambria" panose="02040503050406030204" pitchFamily="18" charset="0"/>
              </a:rPr>
              <a:t>Week 16:	Future </a:t>
            </a:r>
            <a:r>
              <a:rPr lang="en-US" altLang="zh-CN" dirty="0">
                <a:solidFill>
                  <a:srgbClr val="132584"/>
                </a:solidFill>
                <a:latin typeface="Cambria" panose="02040503050406030204" pitchFamily="18" charset="0"/>
              </a:rPr>
              <a:t>of Testing</a:t>
            </a:r>
          </a:p>
          <a:p>
            <a:endParaRPr lang="en-US" altLang="zh-CN" dirty="0" smtClean="0">
              <a:solidFill>
                <a:srgbClr val="132584"/>
              </a:solidFill>
              <a:latin typeface="Cambria" panose="02040503050406030204" pitchFamily="18" charset="0"/>
            </a:endParaRPr>
          </a:p>
        </p:txBody>
      </p:sp>
      <p:sp>
        <p:nvSpPr>
          <p:cNvPr id="10" name="矩形 9"/>
          <p:cNvSpPr/>
          <p:nvPr/>
        </p:nvSpPr>
        <p:spPr>
          <a:xfrm>
            <a:off x="4495800" y="1229380"/>
            <a:ext cx="293370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16 Weeks Plan</a:t>
            </a:r>
            <a:endParaRPr lang="zh-CN" altLang="en-US" sz="2800" b="1" dirty="0">
              <a:solidFill>
                <a:srgbClr val="132584"/>
              </a:solidFill>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3">
            <p14:nvContentPartPr>
              <p14:cNvPr id="3" name="墨迹 2"/>
              <p14:cNvContentPartPr/>
              <p14:nvPr/>
            </p14:nvContentPartPr>
            <p14:xfrm>
              <a:off x="4772880" y="2178360"/>
              <a:ext cx="3050280" cy="3707640"/>
            </p14:xfrm>
          </p:contentPart>
        </mc:Choice>
        <mc:Fallback>
          <p:pic>
            <p:nvPicPr>
              <p:cNvPr id="3" name="墨迹 2"/>
              <p:cNvPicPr/>
              <p:nvPr/>
            </p:nvPicPr>
            <p:blipFill>
              <a:blip r:embed="rId4"/>
              <a:stretch>
                <a:fillRect/>
              </a:stretch>
            </p:blipFill>
            <p:spPr>
              <a:xfrm>
                <a:off x="4764240" y="2168640"/>
                <a:ext cx="3065040" cy="3720960"/>
              </a:xfrm>
              <a:prstGeom prst="rect">
                <a:avLst/>
              </a:prstGeom>
            </p:spPr>
          </p:pic>
        </mc:Fallback>
      </mc:AlternateContent>
    </p:spTree>
    <p:extLst>
      <p:ext uri="{BB962C8B-B14F-4D97-AF65-F5344CB8AC3E}">
        <p14:creationId xmlns:p14="http://schemas.microsoft.com/office/powerpoint/2010/main" val="108905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fade">
                                      <p:cBhvr>
                                        <p:cTn id="6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How</a:t>
            </a:r>
            <a:endParaRPr lang="zh-CN" altLang="zh-CN" dirty="0" smtClean="0">
              <a:latin typeface="Cambria" panose="02040503050406030204" pitchFamily="18" charset="0"/>
            </a:endParaRPr>
          </a:p>
        </p:txBody>
      </p:sp>
      <p:sp>
        <p:nvSpPr>
          <p:cNvPr id="11" name="Rectangle 3"/>
          <p:cNvSpPr txBox="1">
            <a:spLocks noChangeArrowheads="1"/>
          </p:cNvSpPr>
          <p:nvPr/>
        </p:nvSpPr>
        <p:spPr bwMode="auto">
          <a:xfrm>
            <a:off x="76200" y="1971020"/>
            <a:ext cx="8991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80000"/>
              </a:lnSpc>
              <a:buSzPct val="80000"/>
              <a:buFont typeface="+mj-lt"/>
              <a:buAutoNum type="arabicPeriod"/>
            </a:pPr>
            <a:r>
              <a:rPr lang="en-US" altLang="zh-CN" sz="2400" dirty="0" smtClean="0">
                <a:latin typeface="Cambria" panose="02040503050406030204" pitchFamily="18" charset="0"/>
              </a:rPr>
              <a:t>Ron Patton</a:t>
            </a:r>
            <a:r>
              <a:rPr lang="zh-CN" altLang="en-US" sz="2400" dirty="0" smtClean="0">
                <a:latin typeface="Cambria" panose="02040503050406030204" pitchFamily="18" charset="0"/>
              </a:rPr>
              <a:t>,</a:t>
            </a:r>
            <a:r>
              <a:rPr lang="en-US" altLang="zh-CN" sz="2400" dirty="0">
                <a:latin typeface="Cambria" panose="02040503050406030204" pitchFamily="18" charset="0"/>
              </a:rPr>
              <a:t> </a:t>
            </a:r>
            <a:r>
              <a:rPr lang="en-US" altLang="zh-CN" sz="2400" dirty="0" smtClean="0">
                <a:latin typeface="Cambria" panose="02040503050406030204" pitchFamily="18" charset="0"/>
              </a:rPr>
              <a:t> </a:t>
            </a:r>
            <a:r>
              <a:rPr lang="en-US" altLang="zh-CN" sz="2400" b="1" dirty="0" smtClean="0">
                <a:solidFill>
                  <a:srgbClr val="FF0000"/>
                </a:solidFill>
                <a:latin typeface="Cambria" panose="02040503050406030204" pitchFamily="18" charset="0"/>
              </a:rPr>
              <a:t>Software Testing</a:t>
            </a:r>
            <a:r>
              <a:rPr lang="zh-CN" altLang="en-US" sz="2400" b="1" dirty="0" smtClean="0">
                <a:latin typeface="Cambria" panose="02040503050406030204" pitchFamily="18" charset="0"/>
              </a:rPr>
              <a:t> (</a:t>
            </a:r>
            <a:r>
              <a:rPr lang="en-US" altLang="zh-CN" sz="2400" b="1" dirty="0" smtClean="0">
                <a:latin typeface="Cambria" panose="02040503050406030204" pitchFamily="18" charset="0"/>
              </a:rPr>
              <a:t>2</a:t>
            </a:r>
            <a:r>
              <a:rPr lang="zh-CN" altLang="en-US" sz="2400" b="1" dirty="0" smtClean="0">
                <a:latin typeface="Cambria" panose="02040503050406030204" pitchFamily="18" charset="0"/>
              </a:rPr>
              <a:t>th Edition)</a:t>
            </a:r>
          </a:p>
          <a:p>
            <a:pPr marL="457200" indent="-457200">
              <a:lnSpc>
                <a:spcPct val="80000"/>
              </a:lnSpc>
              <a:buSzPct val="80000"/>
              <a:buFont typeface="+mj-lt"/>
              <a:buAutoNum type="arabicPeriod"/>
            </a:pPr>
            <a:r>
              <a:rPr lang="en-US" altLang="zh-CN" sz="2400" dirty="0" err="1" smtClean="0">
                <a:latin typeface="Cambria" panose="02040503050406030204" pitchFamily="18" charset="0"/>
              </a:rPr>
              <a:t>Glenford</a:t>
            </a:r>
            <a:r>
              <a:rPr lang="en-US" altLang="zh-CN" sz="2400" dirty="0" smtClean="0">
                <a:latin typeface="Cambria" panose="02040503050406030204" pitchFamily="18" charset="0"/>
              </a:rPr>
              <a:t> </a:t>
            </a:r>
            <a:r>
              <a:rPr lang="en-US" altLang="zh-CN" sz="2400" dirty="0">
                <a:latin typeface="Cambria" panose="02040503050406030204" pitchFamily="18" charset="0"/>
              </a:rPr>
              <a:t>J. </a:t>
            </a:r>
            <a:r>
              <a:rPr lang="en-US" altLang="zh-CN" sz="2400" dirty="0" smtClean="0">
                <a:latin typeface="Cambria" panose="02040503050406030204" pitchFamily="18" charset="0"/>
              </a:rPr>
              <a:t>Myers,  </a:t>
            </a:r>
            <a:r>
              <a:rPr lang="en-US" altLang="zh-CN" sz="2400" b="1" dirty="0" smtClean="0">
                <a:solidFill>
                  <a:srgbClr val="FF0000"/>
                </a:solidFill>
                <a:latin typeface="Cambria" panose="02040503050406030204" pitchFamily="18" charset="0"/>
              </a:rPr>
              <a:t>The </a:t>
            </a:r>
            <a:r>
              <a:rPr lang="en-US" altLang="zh-CN" sz="2400" b="1" dirty="0">
                <a:solidFill>
                  <a:srgbClr val="FF0000"/>
                </a:solidFill>
                <a:latin typeface="Cambria" panose="02040503050406030204" pitchFamily="18" charset="0"/>
              </a:rPr>
              <a:t>Art of Software Testing </a:t>
            </a:r>
            <a:r>
              <a:rPr lang="en-US" altLang="zh-CN" sz="2400" b="1" dirty="0">
                <a:latin typeface="Cambria" panose="02040503050406030204" pitchFamily="18" charset="0"/>
              </a:rPr>
              <a:t>(3rd Edition</a:t>
            </a:r>
            <a:r>
              <a:rPr lang="en-US" altLang="zh-CN" sz="2400" b="1" dirty="0" smtClean="0">
                <a:latin typeface="Cambria" panose="02040503050406030204" pitchFamily="18" charset="0"/>
              </a:rPr>
              <a:t>)</a:t>
            </a:r>
            <a:endParaRPr lang="zh-CN" altLang="en-US" sz="2400" b="1" dirty="0">
              <a:latin typeface="Cambria" panose="02040503050406030204" pitchFamily="18" charset="0"/>
            </a:endParaRPr>
          </a:p>
          <a:p>
            <a:pPr marL="457200" indent="-457200" algn="just">
              <a:lnSpc>
                <a:spcPct val="80000"/>
              </a:lnSpc>
              <a:buSzPct val="80000"/>
              <a:buFont typeface="+mj-lt"/>
              <a:buAutoNum type="arabicPeriod"/>
            </a:pPr>
            <a:r>
              <a:rPr lang="en-US" altLang="zh-CN" sz="2400" dirty="0" smtClean="0">
                <a:latin typeface="Cambria" panose="02040503050406030204" pitchFamily="18" charset="0"/>
              </a:rPr>
              <a:t>Gerald M. Weinberg,  </a:t>
            </a:r>
            <a:r>
              <a:rPr lang="en-US" altLang="zh-CN" sz="2400" b="1" dirty="0" smtClean="0">
                <a:latin typeface="Cambria" panose="02040503050406030204" pitchFamily="18" charset="0"/>
              </a:rPr>
              <a:t>Perfect Software</a:t>
            </a:r>
            <a:endParaRPr lang="zh-CN" altLang="en-US" sz="2400" b="1" dirty="0" smtClean="0">
              <a:latin typeface="Cambria" panose="02040503050406030204" pitchFamily="18" charset="0"/>
            </a:endParaRPr>
          </a:p>
        </p:txBody>
      </p:sp>
      <p:sp>
        <p:nvSpPr>
          <p:cNvPr id="12" name="矩形 11"/>
          <p:cNvSpPr/>
          <p:nvPr/>
        </p:nvSpPr>
        <p:spPr>
          <a:xfrm>
            <a:off x="3695700" y="1219200"/>
            <a:ext cx="255270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References</a:t>
            </a:r>
            <a:endParaRPr lang="zh-CN" altLang="en-US" sz="2800" b="1" dirty="0">
              <a:solidFill>
                <a:srgbClr val="132584"/>
              </a:solidFill>
              <a:latin typeface="Cambria" panose="02040503050406030204" pitchFamily="18" charset="0"/>
            </a:endParaRPr>
          </a:p>
        </p:txBody>
      </p:sp>
      <p:pic>
        <p:nvPicPr>
          <p:cNvPr id="2050" name="Picture 2" descr="https://img9.doubanio.com/view/subject/l/public/s2708250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1762" y="3505200"/>
            <a:ext cx="1845717" cy="23463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s3.bdstatic.com/70cFv8Sh_Q1YnxGkpoWK1HF6hhy/it/u=1608197350,501810203&amp;fm=26&amp;gp=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 y="3657600"/>
            <a:ext cx="2022475" cy="20224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img14.360buyimg.com/n0/10442/61dc478b-d14b-4e51-89eb-cb8023ff07af.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4600" y="3699059"/>
            <a:ext cx="1981016" cy="19810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erfect Software: And Other Illusions about Testing: Gerald M. Weinberg:  9780932633699: Amazon.com: Book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74298" y="3680927"/>
            <a:ext cx="1346200" cy="201727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8">
            <p14:nvContentPartPr>
              <p14:cNvPr id="3" name="墨迹 2"/>
              <p14:cNvContentPartPr/>
              <p14:nvPr/>
            </p14:nvContentPartPr>
            <p14:xfrm>
              <a:off x="1161360" y="3248640"/>
              <a:ext cx="6029280" cy="405360"/>
            </p14:xfrm>
          </p:contentPart>
        </mc:Choice>
        <mc:Fallback>
          <p:pic>
            <p:nvPicPr>
              <p:cNvPr id="3" name="墨迹 2"/>
              <p:cNvPicPr/>
              <p:nvPr/>
            </p:nvPicPr>
            <p:blipFill>
              <a:blip r:embed="rId9"/>
              <a:stretch>
                <a:fillRect/>
              </a:stretch>
            </p:blipFill>
            <p:spPr>
              <a:xfrm>
                <a:off x="1152720" y="3240360"/>
                <a:ext cx="6046560" cy="422640"/>
              </a:xfrm>
              <a:prstGeom prst="rect">
                <a:avLst/>
              </a:prstGeom>
            </p:spPr>
          </p:pic>
        </mc:Fallback>
      </mc:AlternateContent>
    </p:spTree>
    <p:extLst>
      <p:ext uri="{BB962C8B-B14F-4D97-AF65-F5344CB8AC3E}">
        <p14:creationId xmlns:p14="http://schemas.microsoft.com/office/powerpoint/2010/main" val="141956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6"/>
          <p:cNvSpPr>
            <a:spLocks noGrp="1" noChangeArrowheads="1"/>
          </p:cNvSpPr>
          <p:nvPr>
            <p:ph type="title"/>
          </p:nvPr>
        </p:nvSpPr>
        <p:spPr>
          <a:xfrm>
            <a:off x="1676400" y="152400"/>
            <a:ext cx="6705600" cy="838200"/>
          </a:xfrm>
        </p:spPr>
        <p:txBody>
          <a:bodyPr/>
          <a:lstStyle/>
          <a:p>
            <a:pPr eaLnBrk="1" hangingPunct="1"/>
            <a:r>
              <a:rPr lang="en-US" altLang="zh-CN" sz="4000" dirty="0" smtClean="0">
                <a:latin typeface="Cambria" panose="02040503050406030204" pitchFamily="18" charset="0"/>
              </a:rPr>
              <a:t>Extra Rules</a:t>
            </a:r>
            <a:endParaRPr lang="zh-CN" altLang="zh-CN" dirty="0" smtClean="0"/>
          </a:p>
        </p:txBody>
      </p:sp>
      <p:sp>
        <p:nvSpPr>
          <p:cNvPr id="2" name="矩形 1"/>
          <p:cNvSpPr/>
          <p:nvPr/>
        </p:nvSpPr>
        <p:spPr>
          <a:xfrm>
            <a:off x="304800" y="1131195"/>
            <a:ext cx="6172200" cy="461665"/>
          </a:xfrm>
          <a:prstGeom prst="rect">
            <a:avLst/>
          </a:prstGeom>
        </p:spPr>
        <p:txBody>
          <a:bodyPr wrap="square">
            <a:spAutoFit/>
          </a:bodyPr>
          <a:lstStyle/>
          <a:p>
            <a:pPr algn="just"/>
            <a:r>
              <a:rPr lang="en-US" altLang="zh-CN" dirty="0" smtClean="0">
                <a:latin typeface="Cambria" panose="02040503050406030204" pitchFamily="18" charset="0"/>
              </a:rPr>
              <a:t>A technical paper	     96%- 10</a:t>
            </a:r>
            <a:r>
              <a:rPr lang="zh-CN" altLang="en-US" dirty="0" smtClean="0">
                <a:latin typeface="Cambria" panose="02040503050406030204" pitchFamily="18" charset="0"/>
              </a:rPr>
              <a:t>0%</a:t>
            </a:r>
            <a:endParaRPr lang="zh-CN" altLang="en-US" dirty="0">
              <a:solidFill>
                <a:srgbClr val="FF0000"/>
              </a:solidFill>
              <a:latin typeface="Cambria" panose="02040503050406030204" pitchFamily="18" charset="0"/>
            </a:endParaRPr>
          </a:p>
        </p:txBody>
      </p:sp>
      <p:sp>
        <p:nvSpPr>
          <p:cNvPr id="9" name="矩形 8"/>
          <p:cNvSpPr/>
          <p:nvPr/>
        </p:nvSpPr>
        <p:spPr>
          <a:xfrm>
            <a:off x="6172200" y="838200"/>
            <a:ext cx="2819400" cy="1631216"/>
          </a:xfrm>
          <a:prstGeom prst="rect">
            <a:avLst/>
          </a:prstGeom>
        </p:spPr>
        <p:txBody>
          <a:bodyPr wrap="square">
            <a:spAutoFit/>
          </a:bodyPr>
          <a:lstStyle/>
          <a:p>
            <a:r>
              <a:rPr lang="en-US" altLang="zh-CN" sz="2000" dirty="0" smtClean="0">
                <a:latin typeface="Cambria" panose="02040503050406030204" pitchFamily="18" charset="0"/>
              </a:rPr>
              <a:t>Keywords: </a:t>
            </a:r>
          </a:p>
          <a:p>
            <a:r>
              <a:rPr lang="en-US" altLang="zh-CN" sz="2000" dirty="0" smtClean="0">
                <a:solidFill>
                  <a:srgbClr val="FF0000"/>
                </a:solidFill>
                <a:latin typeface="Cambria" panose="02040503050406030204" pitchFamily="18" charset="0"/>
              </a:rPr>
              <a:t>Testing;</a:t>
            </a:r>
            <a:r>
              <a:rPr lang="en-US" altLang="zh-CN" sz="2000" dirty="0">
                <a:solidFill>
                  <a:srgbClr val="FF0000"/>
                </a:solidFill>
                <a:latin typeface="Cambria" panose="02040503050406030204" pitchFamily="18" charset="0"/>
              </a:rPr>
              <a:t> </a:t>
            </a:r>
            <a:r>
              <a:rPr lang="en-US" altLang="zh-CN" sz="2000" dirty="0" smtClean="0">
                <a:solidFill>
                  <a:srgbClr val="FF0000"/>
                </a:solidFill>
                <a:latin typeface="Cambria" panose="02040503050406030204" pitchFamily="18" charset="0"/>
              </a:rPr>
              <a:t>Virtual Reality</a:t>
            </a:r>
            <a:r>
              <a:rPr lang="en-US" altLang="zh-CN" sz="2000" dirty="0">
                <a:solidFill>
                  <a:srgbClr val="FF0000"/>
                </a:solidFill>
                <a:latin typeface="Cambria" panose="02040503050406030204" pitchFamily="18" charset="0"/>
              </a:rPr>
              <a:t>;</a:t>
            </a:r>
            <a:endParaRPr lang="en-US" altLang="zh-CN" sz="2000" dirty="0" smtClean="0">
              <a:solidFill>
                <a:srgbClr val="FF0000"/>
              </a:solidFill>
              <a:latin typeface="Cambria" panose="02040503050406030204" pitchFamily="18" charset="0"/>
            </a:endParaRPr>
          </a:p>
          <a:p>
            <a:r>
              <a:rPr lang="en-US" altLang="zh-CN" sz="2000" dirty="0" smtClean="0">
                <a:solidFill>
                  <a:srgbClr val="FF0000"/>
                </a:solidFill>
                <a:latin typeface="Cambria" panose="02040503050406030204" pitchFamily="18" charset="0"/>
              </a:rPr>
              <a:t>User Experience;</a:t>
            </a:r>
          </a:p>
          <a:p>
            <a:r>
              <a:rPr lang="en-US" altLang="zh-CN" sz="2000" dirty="0" smtClean="0">
                <a:solidFill>
                  <a:srgbClr val="FF0000"/>
                </a:solidFill>
                <a:latin typeface="Cambria" panose="02040503050406030204" pitchFamily="18" charset="0"/>
              </a:rPr>
              <a:t>Human </a:t>
            </a:r>
            <a:r>
              <a:rPr lang="en-US" altLang="zh-CN" sz="2000" dirty="0">
                <a:solidFill>
                  <a:srgbClr val="FF0000"/>
                </a:solidFill>
                <a:latin typeface="Cambria" panose="02040503050406030204" pitchFamily="18" charset="0"/>
              </a:rPr>
              <a:t>C</a:t>
            </a:r>
            <a:r>
              <a:rPr lang="en-US" altLang="zh-CN" sz="2000" dirty="0" smtClean="0">
                <a:solidFill>
                  <a:srgbClr val="FF0000"/>
                </a:solidFill>
                <a:latin typeface="Cambria" panose="02040503050406030204" pitchFamily="18" charset="0"/>
              </a:rPr>
              <a:t>omputer Interaction;</a:t>
            </a:r>
          </a:p>
        </p:txBody>
      </p:sp>
      <p:sp>
        <p:nvSpPr>
          <p:cNvPr id="10" name="矩形 9"/>
          <p:cNvSpPr/>
          <p:nvPr/>
        </p:nvSpPr>
        <p:spPr>
          <a:xfrm>
            <a:off x="304800" y="5486400"/>
            <a:ext cx="8382000" cy="400110"/>
          </a:xfrm>
          <a:prstGeom prst="rect">
            <a:avLst/>
          </a:prstGeom>
        </p:spPr>
        <p:txBody>
          <a:bodyPr wrap="square">
            <a:spAutoFit/>
          </a:bodyPr>
          <a:lstStyle/>
          <a:p>
            <a:r>
              <a:rPr lang="en-US" altLang="zh-CN" sz="2000" dirty="0" smtClean="0">
                <a:latin typeface="Cambria" panose="02040503050406030204" pitchFamily="18" charset="0"/>
              </a:rPr>
              <a:t>Requirements: English, 6 pages, Double Column, </a:t>
            </a:r>
            <a:r>
              <a:rPr lang="en-US" altLang="zh-CN" sz="2000" b="1" dirty="0" smtClean="0">
                <a:solidFill>
                  <a:srgbClr val="FF0000"/>
                </a:solidFill>
                <a:latin typeface="Cambria" panose="02040503050406030204" pitchFamily="18" charset="0"/>
              </a:rPr>
              <a:t>Original</a:t>
            </a:r>
            <a:r>
              <a:rPr lang="en-US" altLang="zh-CN" sz="2000" dirty="0" smtClean="0">
                <a:latin typeface="Cambria" panose="02040503050406030204" pitchFamily="18" charset="0"/>
              </a:rPr>
              <a:t>  </a:t>
            </a:r>
          </a:p>
        </p:txBody>
      </p:sp>
      <p:sp>
        <p:nvSpPr>
          <p:cNvPr id="11" name="矩形 10"/>
          <p:cNvSpPr/>
          <p:nvPr/>
        </p:nvSpPr>
        <p:spPr>
          <a:xfrm>
            <a:off x="304800" y="5943600"/>
            <a:ext cx="8382000" cy="400110"/>
          </a:xfrm>
          <a:prstGeom prst="rect">
            <a:avLst/>
          </a:prstGeom>
        </p:spPr>
        <p:txBody>
          <a:bodyPr wrap="square">
            <a:spAutoFit/>
          </a:bodyPr>
          <a:lstStyle/>
          <a:p>
            <a:r>
              <a:rPr lang="en-US" altLang="zh-CN" sz="2000" dirty="0" smtClean="0">
                <a:solidFill>
                  <a:srgbClr val="132584"/>
                </a:solidFill>
                <a:latin typeface="Cambria" panose="02040503050406030204" pitchFamily="18" charset="0"/>
              </a:rPr>
              <a:t>A free ticket to attend a conference in China/Foreign </a:t>
            </a:r>
            <a:r>
              <a:rPr lang="en-US" altLang="zh-CN" sz="2000" dirty="0">
                <a:solidFill>
                  <a:srgbClr val="132584"/>
                </a:solidFill>
                <a:latin typeface="Cambria" panose="02040503050406030204" pitchFamily="18" charset="0"/>
              </a:rPr>
              <a:t>C</a:t>
            </a:r>
            <a:r>
              <a:rPr lang="en-US" altLang="zh-CN" sz="2000" dirty="0" smtClean="0">
                <a:solidFill>
                  <a:srgbClr val="132584"/>
                </a:solidFill>
                <a:latin typeface="Cambria" panose="02040503050406030204" pitchFamily="18" charset="0"/>
              </a:rPr>
              <a:t>ountry.</a:t>
            </a:r>
          </a:p>
        </p:txBody>
      </p:sp>
      <p:pic>
        <p:nvPicPr>
          <p:cNvPr id="5" name="图片 4"/>
          <p:cNvPicPr>
            <a:picLocks noChangeAspect="1"/>
          </p:cNvPicPr>
          <p:nvPr/>
        </p:nvPicPr>
        <p:blipFill rotWithShape="1">
          <a:blip r:embed="rId3"/>
          <a:srcRect t="-1" r="-237" b="340"/>
          <a:stretch/>
        </p:blipFill>
        <p:spPr>
          <a:xfrm>
            <a:off x="320615" y="1721645"/>
            <a:ext cx="2701627" cy="3459956"/>
          </a:xfrm>
          <a:prstGeom prst="rect">
            <a:avLst/>
          </a:prstGeom>
        </p:spPr>
      </p:pic>
      <p:pic>
        <p:nvPicPr>
          <p:cNvPr id="6" name="图片 5"/>
          <p:cNvPicPr>
            <a:picLocks noChangeAspect="1"/>
          </p:cNvPicPr>
          <p:nvPr/>
        </p:nvPicPr>
        <p:blipFill>
          <a:blip r:embed="rId4"/>
          <a:stretch>
            <a:fillRect/>
          </a:stretch>
        </p:blipFill>
        <p:spPr>
          <a:xfrm>
            <a:off x="3180359" y="1631724"/>
            <a:ext cx="2759885" cy="3561687"/>
          </a:xfrm>
          <a:prstGeom prst="rect">
            <a:avLst/>
          </a:prstGeom>
        </p:spPr>
      </p:pic>
      <p:pic>
        <p:nvPicPr>
          <p:cNvPr id="7" name="图片 6"/>
          <p:cNvPicPr>
            <a:picLocks noChangeAspect="1"/>
          </p:cNvPicPr>
          <p:nvPr/>
        </p:nvPicPr>
        <p:blipFill>
          <a:blip r:embed="rId5"/>
          <a:stretch>
            <a:fillRect/>
          </a:stretch>
        </p:blipFill>
        <p:spPr>
          <a:xfrm>
            <a:off x="6248399" y="3886200"/>
            <a:ext cx="2596517" cy="1557399"/>
          </a:xfrm>
          <a:prstGeom prst="rect">
            <a:avLst/>
          </a:prstGeom>
        </p:spPr>
      </p:pic>
      <p:pic>
        <p:nvPicPr>
          <p:cNvPr id="3074" name="Picture 2" descr="HTC Vive Review: The Original Entry into Virtual Realit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8916" y="2458495"/>
            <a:ext cx="1359937" cy="13599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7">
            <p14:nvContentPartPr>
              <p14:cNvPr id="3" name="墨迹 2"/>
              <p14:cNvContentPartPr/>
              <p14:nvPr/>
            </p14:nvContentPartPr>
            <p14:xfrm>
              <a:off x="3206520" y="1053360"/>
              <a:ext cx="1312200" cy="641520"/>
            </p14:xfrm>
          </p:contentPart>
        </mc:Choice>
        <mc:Fallback>
          <p:pic>
            <p:nvPicPr>
              <p:cNvPr id="3" name="墨迹 2"/>
              <p:cNvPicPr/>
              <p:nvPr/>
            </p:nvPicPr>
            <p:blipFill>
              <a:blip r:embed="rId8"/>
              <a:stretch>
                <a:fillRect/>
              </a:stretch>
            </p:blipFill>
            <p:spPr>
              <a:xfrm>
                <a:off x="3199680" y="1048680"/>
                <a:ext cx="1328760" cy="654480"/>
              </a:xfrm>
              <a:prstGeom prst="rect">
                <a:avLst/>
              </a:prstGeom>
            </p:spPr>
          </p:pic>
        </mc:Fallback>
      </mc:AlternateContent>
    </p:spTree>
    <p:extLst>
      <p:ext uri="{BB962C8B-B14F-4D97-AF65-F5344CB8AC3E}">
        <p14:creationId xmlns:p14="http://schemas.microsoft.com/office/powerpoint/2010/main" val="262553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74"/>
                                        </p:tgtEl>
                                        <p:attrNameLst>
                                          <p:attrName>style.visibility</p:attrName>
                                        </p:attrNameLst>
                                      </p:cBhvr>
                                      <p:to>
                                        <p:strVal val="visible"/>
                                      </p:to>
                                    </p:set>
                                    <p:animEffect transition="in" filter="fade">
                                      <p:cBhvr>
                                        <p:cTn id="28" dur="500"/>
                                        <p:tgtEl>
                                          <p:spTgt spid="3074"/>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6"/>
          <p:cNvSpPr>
            <a:spLocks noGrp="1" noChangeArrowheads="1"/>
          </p:cNvSpPr>
          <p:nvPr>
            <p:ph type="title"/>
          </p:nvPr>
        </p:nvSpPr>
        <p:spPr>
          <a:xfrm>
            <a:off x="1905000" y="152400"/>
            <a:ext cx="6705600" cy="838200"/>
          </a:xfrm>
        </p:spPr>
        <p:txBody>
          <a:bodyPr/>
          <a:lstStyle/>
          <a:p>
            <a:pPr eaLnBrk="1" hangingPunct="1"/>
            <a:r>
              <a:rPr lang="en-US" altLang="zh-CN" sz="4000" dirty="0" smtClean="0">
                <a:latin typeface="Cambria" panose="02040503050406030204" pitchFamily="18" charset="0"/>
              </a:rPr>
              <a:t>What is Testing</a:t>
            </a:r>
            <a:endParaRPr lang="zh-CN" altLang="zh-CN" dirty="0" smtClean="0">
              <a:latin typeface="Cambria" panose="02040503050406030204" pitchFamily="18" charset="0"/>
            </a:endParaRPr>
          </a:p>
        </p:txBody>
      </p:sp>
      <p:sp>
        <p:nvSpPr>
          <p:cNvPr id="5" name="矩形 4"/>
          <p:cNvSpPr/>
          <p:nvPr/>
        </p:nvSpPr>
        <p:spPr>
          <a:xfrm>
            <a:off x="685800" y="1371600"/>
            <a:ext cx="7543800" cy="1569660"/>
          </a:xfrm>
          <a:prstGeom prst="rect">
            <a:avLst/>
          </a:prstGeom>
        </p:spPr>
        <p:txBody>
          <a:bodyPr wrap="square">
            <a:spAutoFit/>
          </a:bodyPr>
          <a:lstStyle/>
          <a:p>
            <a:pPr marL="342900" indent="-342900">
              <a:buFont typeface="Wingdings" panose="05000000000000000000" pitchFamily="2" charset="2"/>
              <a:buChar char="n"/>
            </a:pPr>
            <a:r>
              <a:rPr lang="en-US" altLang="zh-CN" dirty="0" smtClean="0">
                <a:solidFill>
                  <a:srgbClr val="FF0000"/>
                </a:solidFill>
                <a:latin typeface="Cambria" panose="02040503050406030204" pitchFamily="18" charset="0"/>
              </a:rPr>
              <a:t>Software </a:t>
            </a:r>
            <a:r>
              <a:rPr lang="en-US" altLang="zh-CN" dirty="0">
                <a:solidFill>
                  <a:srgbClr val="FF0000"/>
                </a:solidFill>
                <a:latin typeface="Cambria" panose="02040503050406030204" pitchFamily="18" charset="0"/>
              </a:rPr>
              <a:t>testing </a:t>
            </a:r>
            <a:r>
              <a:rPr lang="en-US" altLang="zh-CN" dirty="0">
                <a:solidFill>
                  <a:srgbClr val="132584"/>
                </a:solidFill>
                <a:latin typeface="Cambria" panose="02040503050406030204" pitchFamily="18" charset="0"/>
              </a:rPr>
              <a:t>is a process, or a series of processes, designed to make sure computer code does what it was designed to do and, conversely, that it does not do anything unintended.</a:t>
            </a:r>
            <a:endParaRPr lang="zh-CN" altLang="en-US" dirty="0">
              <a:solidFill>
                <a:srgbClr val="132584"/>
              </a:solidFill>
              <a:latin typeface="Cambria" panose="02040503050406030204" pitchFamily="18" charset="0"/>
            </a:endParaRPr>
          </a:p>
        </p:txBody>
      </p:sp>
      <p:sp>
        <p:nvSpPr>
          <p:cNvPr id="7" name="Ellipse 7"/>
          <p:cNvSpPr/>
          <p:nvPr/>
        </p:nvSpPr>
        <p:spPr>
          <a:xfrm>
            <a:off x="3163264" y="3429000"/>
            <a:ext cx="2211645" cy="2133809"/>
          </a:xfrm>
          <a:prstGeom prst="ellipse">
            <a:avLst/>
          </a:prstGeom>
          <a:solidFill>
            <a:srgbClr val="00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andara" pitchFamily="34" charset="0"/>
              </a:rPr>
              <a:t>System</a:t>
            </a:r>
            <a:endParaRPr lang="fr-FR" sz="3200" b="1" dirty="0">
              <a:latin typeface="Candara" pitchFamily="34" charset="0"/>
            </a:endParaRPr>
          </a:p>
        </p:txBody>
      </p:sp>
      <p:sp>
        <p:nvSpPr>
          <p:cNvPr id="8" name="Flèche droite 8"/>
          <p:cNvSpPr/>
          <p:nvPr/>
        </p:nvSpPr>
        <p:spPr>
          <a:xfrm>
            <a:off x="5609296" y="4343400"/>
            <a:ext cx="2005577" cy="384765"/>
          </a:xfrm>
          <a:prstGeom prst="rightArrow">
            <a:avLst/>
          </a:prstGeom>
          <a:solidFill>
            <a:srgbClr val="00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droite 9"/>
          <p:cNvSpPr/>
          <p:nvPr/>
        </p:nvSpPr>
        <p:spPr>
          <a:xfrm>
            <a:off x="1219200" y="4339844"/>
            <a:ext cx="1830874" cy="384765"/>
          </a:xfrm>
          <a:prstGeom prst="rightArrow">
            <a:avLst/>
          </a:prstGeom>
          <a:solidFill>
            <a:srgbClr val="00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10"/>
          <p:cNvSpPr txBox="1"/>
          <p:nvPr/>
        </p:nvSpPr>
        <p:spPr>
          <a:xfrm>
            <a:off x="1524000" y="3726389"/>
            <a:ext cx="1620953" cy="584775"/>
          </a:xfrm>
          <a:prstGeom prst="rect">
            <a:avLst/>
          </a:prstGeom>
          <a:noFill/>
        </p:spPr>
        <p:txBody>
          <a:bodyPr wrap="square" rtlCol="0">
            <a:spAutoFit/>
          </a:bodyPr>
          <a:lstStyle/>
          <a:p>
            <a:r>
              <a:rPr lang="en-US" sz="3200" b="1" dirty="0" smtClean="0">
                <a:solidFill>
                  <a:schemeClr val="tx1">
                    <a:lumMod val="65000"/>
                    <a:lumOff val="35000"/>
                  </a:schemeClr>
                </a:solidFill>
                <a:latin typeface="Candara" panose="020E0502030303020204" pitchFamily="34" charset="0"/>
                <a:cs typeface="Arial" panose="020B0604020202020204" pitchFamily="34" charset="0"/>
              </a:rPr>
              <a:t>Input</a:t>
            </a:r>
            <a:endParaRPr lang="fr-FR" sz="3200" b="1" dirty="0">
              <a:solidFill>
                <a:schemeClr val="tx1">
                  <a:lumMod val="65000"/>
                  <a:lumOff val="35000"/>
                </a:schemeClr>
              </a:solidFill>
              <a:latin typeface="Candara" panose="020E0502030303020204" pitchFamily="34" charset="0"/>
              <a:cs typeface="Arial" panose="020B0604020202020204" pitchFamily="34" charset="0"/>
            </a:endParaRPr>
          </a:p>
        </p:txBody>
      </p:sp>
      <p:sp>
        <p:nvSpPr>
          <p:cNvPr id="11" name="ZoneTexte 11"/>
          <p:cNvSpPr txBox="1"/>
          <p:nvPr/>
        </p:nvSpPr>
        <p:spPr>
          <a:xfrm>
            <a:off x="5791200" y="3758625"/>
            <a:ext cx="2052273" cy="584775"/>
          </a:xfrm>
          <a:prstGeom prst="rect">
            <a:avLst/>
          </a:prstGeom>
          <a:noFill/>
        </p:spPr>
        <p:txBody>
          <a:bodyPr wrap="square" rtlCol="0">
            <a:spAutoFit/>
          </a:bodyPr>
          <a:lstStyle/>
          <a:p>
            <a:r>
              <a:rPr lang="en-US" sz="3200" b="1" dirty="0" smtClean="0">
                <a:solidFill>
                  <a:schemeClr val="tx1">
                    <a:lumMod val="65000"/>
                    <a:lumOff val="35000"/>
                  </a:schemeClr>
                </a:solidFill>
                <a:latin typeface="Candara" panose="020E0502030303020204" pitchFamily="34" charset="0"/>
                <a:cs typeface="Arial" panose="020B0604020202020204" pitchFamily="34" charset="0"/>
              </a:rPr>
              <a:t>Output</a:t>
            </a:r>
            <a:endParaRPr lang="fr-FR" sz="3200" b="1" dirty="0">
              <a:solidFill>
                <a:schemeClr val="tx1">
                  <a:lumMod val="65000"/>
                  <a:lumOff val="35000"/>
                </a:schemeClr>
              </a:solidFill>
              <a:latin typeface="Candara" panose="020E0502030303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13" name="墨迹 12"/>
              <p14:cNvContentPartPr/>
              <p14:nvPr/>
            </p14:nvContentPartPr>
            <p14:xfrm>
              <a:off x="1199880" y="2753280"/>
              <a:ext cx="7918560" cy="1911240"/>
            </p14:xfrm>
          </p:contentPart>
        </mc:Choice>
        <mc:Fallback>
          <p:pic>
            <p:nvPicPr>
              <p:cNvPr id="13" name="墨迹 12"/>
              <p:cNvPicPr/>
              <p:nvPr/>
            </p:nvPicPr>
            <p:blipFill>
              <a:blip r:embed="rId4"/>
              <a:stretch>
                <a:fillRect/>
              </a:stretch>
            </p:blipFill>
            <p:spPr>
              <a:xfrm>
                <a:off x="1193760" y="2744280"/>
                <a:ext cx="7932960" cy="1927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1000"/>
                                        <p:tgtEl>
                                          <p:spTgt spid="9"/>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heckerboard(across)">
                                      <p:cBhvr>
                                        <p:cTn id="20" dur="500"/>
                                        <p:tgtEl>
                                          <p:spTgt spid="10"/>
                                        </p:tgtEl>
                                      </p:cBhvr>
                                    </p:animEffect>
                                  </p:childTnLst>
                                </p:cTn>
                              </p:par>
                            </p:childTnLst>
                          </p:cTn>
                        </p:par>
                        <p:par>
                          <p:cTn id="21" fill="hold">
                            <p:stCondLst>
                              <p:cond delay="1000"/>
                            </p:stCondLst>
                            <p:childTnLst>
                              <p:par>
                                <p:cTn id="22" presetID="5" presetClass="entr" presetSubtype="1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heckerboard(across)">
                                      <p:cBhvr>
                                        <p:cTn id="24" dur="1000"/>
                                        <p:tgtEl>
                                          <p:spTgt spid="8"/>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five-core-offer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1295400"/>
            <a:ext cx="7848600" cy="470058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6"/>
          <p:cNvSpPr txBox="1">
            <a:spLocks noChangeArrowheads="1"/>
          </p:cNvSpPr>
          <p:nvPr/>
        </p:nvSpPr>
        <p:spPr bwMode="auto">
          <a:xfrm>
            <a:off x="19050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4000" smtClean="0">
                <a:latin typeface="Cambria" panose="02040503050406030204" pitchFamily="18" charset="0"/>
              </a:rPr>
              <a:t>What is Testing</a:t>
            </a:r>
            <a:endParaRPr lang="zh-CN" altLang="zh-CN"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1778040" y="3130560"/>
              <a:ext cx="5537520" cy="1949760"/>
            </p14:xfrm>
          </p:contentPart>
        </mc:Choice>
        <mc:Fallback xmlns="">
          <p:pic>
            <p:nvPicPr>
              <p:cNvPr id="2" name="墨迹 1"/>
              <p:cNvPicPr/>
              <p:nvPr/>
            </p:nvPicPr>
            <p:blipFill>
              <a:blip r:embed="rId5"/>
              <a:stretch>
                <a:fillRect/>
              </a:stretch>
            </p:blipFill>
            <p:spPr>
              <a:xfrm>
                <a:off x="1768680" y="3121200"/>
                <a:ext cx="5556240" cy="1968480"/>
              </a:xfrm>
              <a:prstGeom prst="rect">
                <a:avLst/>
              </a:prstGeom>
            </p:spPr>
          </p:pic>
        </mc:Fallback>
      </mc:AlternateContent>
    </p:spTree>
    <p:extLst>
      <p:ext uri="{BB962C8B-B14F-4D97-AF65-F5344CB8AC3E}">
        <p14:creationId xmlns:p14="http://schemas.microsoft.com/office/powerpoint/2010/main" val="412680194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20070815模板</Template>
  <TotalTime>15552</TotalTime>
  <Words>1813</Words>
  <Application>Microsoft Office PowerPoint</Application>
  <PresentationFormat>全屏显示(4:3)</PresentationFormat>
  <Paragraphs>311</Paragraphs>
  <Slides>34</Slides>
  <Notes>31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47" baseType="lpstr">
      <vt:lpstr>Monotype Sorts</vt:lpstr>
      <vt:lpstr>黑体</vt:lpstr>
      <vt:lpstr>华文新魏</vt:lpstr>
      <vt:lpstr>宋体</vt:lpstr>
      <vt:lpstr>Arial</vt:lpstr>
      <vt:lpstr>Cambria</vt:lpstr>
      <vt:lpstr>Cambria Math</vt:lpstr>
      <vt:lpstr>Candara</vt:lpstr>
      <vt:lpstr>Comic Sans MS</vt:lpstr>
      <vt:lpstr>Times New Roman</vt:lpstr>
      <vt:lpstr>Wingdings</vt:lpstr>
      <vt:lpstr>1_自定义设计方案</vt:lpstr>
      <vt:lpstr>Clip</vt:lpstr>
      <vt:lpstr>Software Quality Assurance and Testing Technology</vt:lpstr>
      <vt:lpstr>Rules</vt:lpstr>
      <vt:lpstr>Rules</vt:lpstr>
      <vt:lpstr>Rules</vt:lpstr>
      <vt:lpstr>How</vt:lpstr>
      <vt:lpstr>How</vt:lpstr>
      <vt:lpstr>Extra Rules</vt:lpstr>
      <vt:lpstr>What is Testing</vt:lpstr>
      <vt:lpstr>PowerPoint 演示文稿</vt:lpstr>
      <vt:lpstr>Test Cycle</vt:lpstr>
      <vt:lpstr>What is Testing</vt:lpstr>
      <vt:lpstr>What is Testing</vt:lpstr>
      <vt:lpstr>Developer and Tester</vt:lpstr>
      <vt:lpstr>Why</vt:lpstr>
      <vt:lpstr>Why</vt:lpstr>
      <vt:lpstr>Why</vt:lpstr>
      <vt:lpstr>Why</vt:lpstr>
      <vt:lpstr>Why</vt:lpstr>
      <vt:lpstr>What</vt:lpstr>
      <vt:lpstr>PowerPoint 演示文稿</vt:lpstr>
      <vt:lpstr>What</vt:lpstr>
      <vt:lpstr>What</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To be continued… See you 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ShoppingCHE</dc:creator>
  <cp:lastModifiedBy>提示</cp:lastModifiedBy>
  <cp:revision>2599</cp:revision>
  <cp:lastPrinted>1601-01-01T00:00:00Z</cp:lastPrinted>
  <dcterms:created xsi:type="dcterms:W3CDTF">1601-01-01T00:00:00Z</dcterms:created>
  <dcterms:modified xsi:type="dcterms:W3CDTF">2022-02-28T04:03:02Z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